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72" r:id="rId5"/>
    <p:sldMasterId id="2147483684" r:id="rId6"/>
    <p:sldMasterId id="2147483689" r:id="rId7"/>
    <p:sldMasterId id="2147483707" r:id="rId8"/>
    <p:sldMasterId id="2147483719" r:id="rId9"/>
    <p:sldMasterId id="2147483732" r:id="rId10"/>
    <p:sldMasterId id="2147483768" r:id="rId11"/>
    <p:sldMasterId id="2147483786" r:id="rId12"/>
    <p:sldMasterId id="2147483798" r:id="rId13"/>
    <p:sldMasterId id="2147483810" r:id="rId14"/>
  </p:sldMasterIdLst>
  <p:notesMasterIdLst>
    <p:notesMasterId r:id="rId71"/>
  </p:notesMasterIdLst>
  <p:sldIdLst>
    <p:sldId id="403" r:id="rId15"/>
    <p:sldId id="432" r:id="rId16"/>
    <p:sldId id="433" r:id="rId17"/>
    <p:sldId id="434" r:id="rId18"/>
    <p:sldId id="298" r:id="rId19"/>
    <p:sldId id="301" r:id="rId20"/>
    <p:sldId id="310" r:id="rId21"/>
    <p:sldId id="306" r:id="rId22"/>
    <p:sldId id="307" r:id="rId23"/>
    <p:sldId id="366" r:id="rId24"/>
    <p:sldId id="266" r:id="rId25"/>
    <p:sldId id="392" r:id="rId26"/>
    <p:sldId id="367" r:id="rId27"/>
    <p:sldId id="256" r:id="rId28"/>
    <p:sldId id="370" r:id="rId29"/>
    <p:sldId id="369" r:id="rId30"/>
    <p:sldId id="393" r:id="rId31"/>
    <p:sldId id="372" r:id="rId32"/>
    <p:sldId id="270" r:id="rId33"/>
    <p:sldId id="371" r:id="rId34"/>
    <p:sldId id="269" r:id="rId35"/>
    <p:sldId id="288" r:id="rId36"/>
    <p:sldId id="264" r:id="rId37"/>
    <p:sldId id="461" r:id="rId38"/>
    <p:sldId id="462" r:id="rId39"/>
    <p:sldId id="357" r:id="rId40"/>
    <p:sldId id="363" r:id="rId41"/>
    <p:sldId id="360" r:id="rId42"/>
    <p:sldId id="373" r:id="rId43"/>
    <p:sldId id="374" r:id="rId44"/>
    <p:sldId id="404" r:id="rId45"/>
    <p:sldId id="384" r:id="rId46"/>
    <p:sldId id="375" r:id="rId47"/>
    <p:sldId id="437" r:id="rId48"/>
    <p:sldId id="438" r:id="rId49"/>
    <p:sldId id="439" r:id="rId50"/>
    <p:sldId id="440" r:id="rId51"/>
    <p:sldId id="441" r:id="rId52"/>
    <p:sldId id="442" r:id="rId53"/>
    <p:sldId id="443" r:id="rId54"/>
    <p:sldId id="444" r:id="rId55"/>
    <p:sldId id="445" r:id="rId56"/>
    <p:sldId id="376" r:id="rId57"/>
    <p:sldId id="394" r:id="rId58"/>
    <p:sldId id="386" r:id="rId59"/>
    <p:sldId id="285" r:id="rId60"/>
    <p:sldId id="309" r:id="rId61"/>
    <p:sldId id="400" r:id="rId62"/>
    <p:sldId id="402" r:id="rId63"/>
    <p:sldId id="398" r:id="rId64"/>
    <p:sldId id="399" r:id="rId65"/>
    <p:sldId id="405" r:id="rId66"/>
    <p:sldId id="406" r:id="rId67"/>
    <p:sldId id="396" r:id="rId68"/>
    <p:sldId id="395" r:id="rId69"/>
    <p:sldId id="346" r:id="rId70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CC00"/>
    <a:srgbClr val="006600"/>
    <a:srgbClr val="660066"/>
    <a:srgbClr val="CCFF66"/>
    <a:srgbClr val="CC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8" d="100"/>
          <a:sy n="78" d="100"/>
        </p:scale>
        <p:origin x="273" y="2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47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2T17:13:17.61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1,'31'8,"59"14,0-4,1-3,0-5,1-4,99-5,451-2,-239 8,-319-7,-84-20,0 12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4-02T17:13:32.29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26 157,'0'0,"0"0,0 0,0 0,0 0,0 0,0 0,0 0,0 0,0 0,0 0,0 0,0 0,0 0,0 0,0 0,0 0,0 0,0 0,6 1,307 39,-254-36,1-2,0-3,82-12,-51 2,94 2,-120 9,1-4,-1-2,-1-3,65-17,-31 1,116-12,-122 22,4-2,-44 6,0 2,1 3,0 2,73 3,-343 6,65 3,-293-6,-334 11,629 1,82-5,-76-1,-68-9,281 20,22-10,0-4,106-7,-53-1,786-33,-595 29,-295 7,-12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DB1332CD-C49C-4478-9013-018ED183817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67373B0E-5E1F-444C-A91D-75F60E759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530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851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2009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481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69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264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77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94"/>
            </a:lvl1pPr>
            <a:lvl2pPr marL="417909" indent="0" algn="ctr">
              <a:buNone/>
              <a:defRPr sz="1828"/>
            </a:lvl2pPr>
            <a:lvl3pPr marL="835819" indent="0" algn="ctr">
              <a:buNone/>
              <a:defRPr sz="1645"/>
            </a:lvl3pPr>
            <a:lvl4pPr marL="1253728" indent="0" algn="ctr">
              <a:buNone/>
              <a:defRPr sz="1463"/>
            </a:lvl4pPr>
            <a:lvl5pPr marL="1671638" indent="0" algn="ctr">
              <a:buNone/>
              <a:defRPr sz="1463"/>
            </a:lvl5pPr>
            <a:lvl6pPr marL="2089547" indent="0" algn="ctr">
              <a:buNone/>
              <a:defRPr sz="1463"/>
            </a:lvl6pPr>
            <a:lvl7pPr marL="2507456" indent="0" algn="ctr">
              <a:buNone/>
              <a:defRPr sz="1463"/>
            </a:lvl7pPr>
            <a:lvl8pPr marL="2925366" indent="0" algn="ctr">
              <a:buNone/>
              <a:defRPr sz="1463"/>
            </a:lvl8pPr>
            <a:lvl9pPr marL="3343275" indent="0" algn="ctr">
              <a:buNone/>
              <a:defRPr sz="146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933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929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48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194">
                <a:solidFill>
                  <a:schemeClr val="tx1">
                    <a:tint val="75000"/>
                  </a:schemeClr>
                </a:solidFill>
              </a:defRPr>
            </a:lvl1pPr>
            <a:lvl2pPr marL="417909" indent="0">
              <a:buNone/>
              <a:defRPr sz="1828">
                <a:solidFill>
                  <a:schemeClr val="tx1">
                    <a:tint val="75000"/>
                  </a:schemeClr>
                </a:solidFill>
              </a:defRPr>
            </a:lvl2pPr>
            <a:lvl3pPr marL="835819" indent="0">
              <a:buNone/>
              <a:defRPr sz="1645">
                <a:solidFill>
                  <a:schemeClr val="tx1">
                    <a:tint val="75000"/>
                  </a:schemeClr>
                </a:solidFill>
              </a:defRPr>
            </a:lvl3pPr>
            <a:lvl4pPr marL="125372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67163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089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50745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2925366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3432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9244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226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194" b="1"/>
            </a:lvl1pPr>
            <a:lvl2pPr marL="417909" indent="0">
              <a:buNone/>
              <a:defRPr sz="1828" b="1"/>
            </a:lvl2pPr>
            <a:lvl3pPr marL="835819" indent="0">
              <a:buNone/>
              <a:defRPr sz="1645" b="1"/>
            </a:lvl3pPr>
            <a:lvl4pPr marL="1253728" indent="0">
              <a:buNone/>
              <a:defRPr sz="1463" b="1"/>
            </a:lvl4pPr>
            <a:lvl5pPr marL="1671638" indent="0">
              <a:buNone/>
              <a:defRPr sz="1463" b="1"/>
            </a:lvl5pPr>
            <a:lvl6pPr marL="2089547" indent="0">
              <a:buNone/>
              <a:defRPr sz="1463" b="1"/>
            </a:lvl6pPr>
            <a:lvl7pPr marL="2507456" indent="0">
              <a:buNone/>
              <a:defRPr sz="1463" b="1"/>
            </a:lvl7pPr>
            <a:lvl8pPr marL="2925366" indent="0">
              <a:buNone/>
              <a:defRPr sz="1463" b="1"/>
            </a:lvl8pPr>
            <a:lvl9pPr marL="3343275" indent="0">
              <a:buNone/>
              <a:defRPr sz="146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915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973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16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925"/>
            </a:lvl1pPr>
            <a:lvl2pPr>
              <a:defRPr sz="2559"/>
            </a:lvl2pPr>
            <a:lvl3pPr>
              <a:defRPr sz="2194"/>
            </a:lvl3pPr>
            <a:lvl4pPr>
              <a:defRPr sz="1828"/>
            </a:lvl4pPr>
            <a:lvl5pPr>
              <a:defRPr sz="1828"/>
            </a:lvl5pPr>
            <a:lvl6pPr>
              <a:defRPr sz="1828"/>
            </a:lvl6pPr>
            <a:lvl7pPr>
              <a:defRPr sz="1828"/>
            </a:lvl7pPr>
            <a:lvl8pPr>
              <a:defRPr sz="1828"/>
            </a:lvl8pPr>
            <a:lvl9pPr>
              <a:defRPr sz="18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1123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9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925"/>
            </a:lvl1pPr>
            <a:lvl2pPr marL="417909" indent="0">
              <a:buNone/>
              <a:defRPr sz="2559"/>
            </a:lvl2pPr>
            <a:lvl3pPr marL="835819" indent="0">
              <a:buNone/>
              <a:defRPr sz="2194"/>
            </a:lvl3pPr>
            <a:lvl4pPr marL="1253728" indent="0">
              <a:buNone/>
              <a:defRPr sz="1828"/>
            </a:lvl4pPr>
            <a:lvl5pPr marL="1671638" indent="0">
              <a:buNone/>
              <a:defRPr sz="1828"/>
            </a:lvl5pPr>
            <a:lvl6pPr marL="2089547" indent="0">
              <a:buNone/>
              <a:defRPr sz="1828"/>
            </a:lvl6pPr>
            <a:lvl7pPr marL="2507456" indent="0">
              <a:buNone/>
              <a:defRPr sz="1828"/>
            </a:lvl7pPr>
            <a:lvl8pPr marL="2925366" indent="0">
              <a:buNone/>
              <a:defRPr sz="1828"/>
            </a:lvl8pPr>
            <a:lvl9pPr marL="3343275" indent="0">
              <a:buNone/>
              <a:defRPr sz="182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463"/>
            </a:lvl1pPr>
            <a:lvl2pPr marL="417909" indent="0">
              <a:buNone/>
              <a:defRPr sz="1280"/>
            </a:lvl2pPr>
            <a:lvl3pPr marL="835819" indent="0">
              <a:buNone/>
              <a:defRPr sz="1097"/>
            </a:lvl3pPr>
            <a:lvl4pPr marL="1253728" indent="0">
              <a:buNone/>
              <a:defRPr sz="914"/>
            </a:lvl4pPr>
            <a:lvl5pPr marL="1671638" indent="0">
              <a:buNone/>
              <a:defRPr sz="914"/>
            </a:lvl5pPr>
            <a:lvl6pPr marL="2089547" indent="0">
              <a:buNone/>
              <a:defRPr sz="914"/>
            </a:lvl6pPr>
            <a:lvl7pPr marL="2507456" indent="0">
              <a:buNone/>
              <a:defRPr sz="914"/>
            </a:lvl7pPr>
            <a:lvl8pPr marL="2925366" indent="0">
              <a:buNone/>
              <a:defRPr sz="914"/>
            </a:lvl8pPr>
            <a:lvl9pPr marL="3343275" indent="0">
              <a:buNone/>
              <a:defRPr sz="91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35300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5706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1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4163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6B1A02-3520-4501-BEB3-DB567BE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DFF292-AE63-4A82-A682-E2CE2BEF9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B2EE5DA-6501-48E4-B37F-1AD20B03F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C581575-F75D-4C1F-BF62-E71D67C2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20A0BF-0DB3-47CA-9EB1-90C16FB7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62739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B49794-D5B2-4B13-A87E-ACB874FA2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917E3A2-9242-423C-90F4-2DF5C987C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F0FB12-1F42-49F2-A9F2-84F401BDB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1A39FD-DF66-440B-AD81-54C62EAFB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3B23C2-EE7E-4AD7-B186-D7FE0C8C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6560561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3982633-6FA1-42E6-A879-3D3AAB97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5FC8321-0514-4D5E-AE78-C18EA1225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79111A-5B61-4F60-87B3-E9CEA436C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E57B85-4F83-4586-B42A-4E23069ED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D10AE14-6C81-4190-84A2-05CEAA81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4446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6784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FA6E1C-80C7-44DF-9917-8BEF3D4CB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0847327-DF80-48C1-84D6-1BB997C78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196E5EB-C0B7-43B1-8036-196A2DB26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81F6EC-66F8-41BE-9567-4AB66644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B5AAF73-3B97-414E-91BB-40B849FF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FCFA608-632D-41E0-A1AD-57B3C87EA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98882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C2DF11-029E-4ED8-A802-4D9A521A5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3AAE088-40EE-44F7-9672-F25E52AB2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742DC75-1A37-4B1E-B5E0-FE958F0EF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F3C964C-5B8E-4A8A-9A54-EA361C757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A38DAFF-3778-4E19-B125-776ADDCBF0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59B9796-D0BB-49CB-9854-F8846089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06DBF80-EA9E-46E5-991A-9A380524C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5FFF1E5-8954-4333-8616-D3F79A27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3817296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2140AC-79B4-40AA-9754-C48CE3C60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F6CFBE5-03B8-4D03-BFBE-52C2C3F3C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0E30A29-7F87-4C72-AE7C-5DB28BB2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6A5E73A-6FF9-4EEF-9900-E24130DA4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099656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E2ED2403-9D4A-403A-BDBA-BAF333BD7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53492FB-D016-49DE-A57A-E0CECF7E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FC76522-F93D-4946-A7DB-78EE0629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029825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D246CC-C15C-465C-9599-ADFFC07F3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11BF8DF-9C9B-4A2E-A1AB-A7CC65FD03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562F07F-B0E1-44A3-99B7-D49C7E1D7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E6A0FB9-1092-449A-87B0-5929AB87F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4DAB0B7-3619-48D1-A82B-97596B2E6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62BDFF-22F1-4503-BCAC-C9AC5CF3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402499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2D75F4-6507-40C2-A42B-553EFF66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A759471-78A1-424F-944D-04137F559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C2E7A1-399F-473C-A404-6D4330E38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185EBE8-C316-4984-B820-9F7657FC8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E5EAD67-1F03-4E36-9E6E-B830EFE46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33BCBFA-45AF-4D68-82EB-169264A68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596825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33603C-C56E-4BC9-807F-B36E538D5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A0F84EA-F260-4321-890F-446574FDE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9E4F591-408B-41A0-8DC6-E0AD78B9D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00CFC2-BA48-4B7B-89F7-D6A65167B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FC41B5F-0FCC-4DDB-B541-6A475B88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866181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657487E-ED8B-4B2A-AEB3-C665AFF5B5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9655C9E-A8A5-482B-A411-3CE4D7E9E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D2ABB2-EAB4-438A-B90A-CC0EAB5A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3695AA7-C186-4E8F-9D3A-AD00EF5A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26E18F-9401-4F20-A745-FBA92EE13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03419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187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85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197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186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721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96705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762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761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587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242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042967" y="1037461"/>
            <a:ext cx="10106061" cy="5152851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9947125" y="723249"/>
            <a:ext cx="1085676" cy="1363305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829291" y="1094674"/>
            <a:ext cx="247627" cy="44776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3930557" y="673688"/>
            <a:ext cx="1108161" cy="128192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5157624" y="649722"/>
            <a:ext cx="371152" cy="57465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4733007" y="6019681"/>
            <a:ext cx="1174159" cy="63036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5233479" y="6161424"/>
            <a:ext cx="380520" cy="46856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9066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792726" y="883466"/>
            <a:ext cx="1646557" cy="1854183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728001" y="4316907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10600281" y="5251215"/>
            <a:ext cx="282332" cy="357549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607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/>
          <p:nvPr/>
        </p:nvSpPr>
        <p:spPr>
          <a:xfrm rot="-898861">
            <a:off x="986397" y="578171"/>
            <a:ext cx="1949100" cy="2141211"/>
          </a:xfrm>
          <a:custGeom>
            <a:avLst/>
            <a:gdLst/>
            <a:ahLst/>
            <a:cxnLst/>
            <a:rect l="l" t="t" r="r" b="b"/>
            <a:pathLst>
              <a:path w="462239" h="507799" extrusionOk="0">
                <a:moveTo>
                  <a:pt x="459973" y="179541"/>
                </a:moveTo>
                <a:cubicBezTo>
                  <a:pt x="458636" y="122779"/>
                  <a:pt x="461727" y="55887"/>
                  <a:pt x="399242" y="30652"/>
                </a:cubicBezTo>
                <a:cubicBezTo>
                  <a:pt x="293347" y="-13921"/>
                  <a:pt x="170306" y="-1205"/>
                  <a:pt x="59171" y="14844"/>
                </a:cubicBezTo>
                <a:cubicBezTo>
                  <a:pt x="33585" y="19514"/>
                  <a:pt x="9512" y="39816"/>
                  <a:pt x="8569" y="67090"/>
                </a:cubicBezTo>
                <a:cubicBezTo>
                  <a:pt x="-7195" y="174126"/>
                  <a:pt x="2605" y="285590"/>
                  <a:pt x="7933" y="393766"/>
                </a:cubicBezTo>
                <a:cubicBezTo>
                  <a:pt x="10235" y="423781"/>
                  <a:pt x="16703" y="454453"/>
                  <a:pt x="42377" y="473550"/>
                </a:cubicBezTo>
                <a:cubicBezTo>
                  <a:pt x="111527" y="513693"/>
                  <a:pt x="199071" y="505691"/>
                  <a:pt x="276684" y="507664"/>
                </a:cubicBezTo>
                <a:cubicBezTo>
                  <a:pt x="477513" y="513540"/>
                  <a:pt x="465279" y="327137"/>
                  <a:pt x="459973" y="17954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/>
          </p:nvPr>
        </p:nvSpPr>
        <p:spPr>
          <a:xfrm>
            <a:off x="2364667" y="2640033"/>
            <a:ext cx="7462800" cy="89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2364667" y="3552568"/>
            <a:ext cx="7462800" cy="51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2pPr>
            <a:lvl3pPr lvl="2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3pPr>
            <a:lvl4pPr lvl="3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4pPr>
            <a:lvl5pPr lvl="4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5pPr>
            <a:lvl6pPr lvl="5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6pPr>
            <a:lvl7pPr lvl="6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7pPr>
            <a:lvl8pPr lvl="7" algn="ctr" rtl="0">
              <a:spcBef>
                <a:spcPts val="1333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8pPr>
            <a:lvl9pPr lvl="8" algn="ctr" rtl="0">
              <a:spcBef>
                <a:spcPts val="1333"/>
              </a:spcBef>
              <a:spcAft>
                <a:spcPts val="1333"/>
              </a:spcAft>
              <a:buClr>
                <a:schemeClr val="accent2"/>
              </a:buClr>
              <a:buSzPts val="3000"/>
              <a:buNone/>
              <a:defRPr sz="4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1059009" y="746737"/>
            <a:ext cx="9865569" cy="5214308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3"/>
          <p:cNvSpPr/>
          <p:nvPr/>
        </p:nvSpPr>
        <p:spPr>
          <a:xfrm rot="4673461">
            <a:off x="10062169" y="4833925"/>
            <a:ext cx="1085385" cy="136293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3"/>
          <p:cNvSpPr/>
          <p:nvPr/>
        </p:nvSpPr>
        <p:spPr>
          <a:xfrm rot="4673461">
            <a:off x="10662533" y="5726429"/>
            <a:ext cx="247560" cy="44764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3"/>
          <p:cNvSpPr/>
          <p:nvPr/>
        </p:nvSpPr>
        <p:spPr>
          <a:xfrm rot="-5167633">
            <a:off x="450936" y="4656294"/>
            <a:ext cx="1108065" cy="128181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3"/>
          <p:cNvSpPr/>
          <p:nvPr/>
        </p:nvSpPr>
        <p:spPr>
          <a:xfrm rot="-5167633">
            <a:off x="818716" y="3831037"/>
            <a:ext cx="371120" cy="57460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7016333" y="616327"/>
            <a:ext cx="908065" cy="285776"/>
          </a:xfrm>
          <a:custGeom>
            <a:avLst/>
            <a:gdLst/>
            <a:ahLst/>
            <a:cxnLst/>
            <a:rect l="l" t="t" r="r" b="b"/>
            <a:pathLst>
              <a:path w="322772" h="101579" extrusionOk="0">
                <a:moveTo>
                  <a:pt x="308867" y="12831"/>
                </a:moveTo>
                <a:cubicBezTo>
                  <a:pt x="298146" y="35457"/>
                  <a:pt x="274994" y="116227"/>
                  <a:pt x="241691" y="74877"/>
                </a:cubicBezTo>
                <a:cubicBezTo>
                  <a:pt x="226606" y="51615"/>
                  <a:pt x="229566" y="5595"/>
                  <a:pt x="194224" y="334"/>
                </a:cubicBezTo>
                <a:cubicBezTo>
                  <a:pt x="178877" y="-1990"/>
                  <a:pt x="165349" y="8161"/>
                  <a:pt x="157325" y="20460"/>
                </a:cubicBezTo>
                <a:cubicBezTo>
                  <a:pt x="146363" y="37211"/>
                  <a:pt x="147130" y="60538"/>
                  <a:pt x="133361" y="75425"/>
                </a:cubicBezTo>
                <a:cubicBezTo>
                  <a:pt x="125907" y="83493"/>
                  <a:pt x="113761" y="87221"/>
                  <a:pt x="105692" y="77925"/>
                </a:cubicBezTo>
                <a:cubicBezTo>
                  <a:pt x="91836" y="58697"/>
                  <a:pt x="101308" y="30480"/>
                  <a:pt x="85040" y="12019"/>
                </a:cubicBezTo>
                <a:cubicBezTo>
                  <a:pt x="56538" y="-22380"/>
                  <a:pt x="11110" y="29318"/>
                  <a:pt x="630" y="55386"/>
                </a:cubicBezTo>
                <a:cubicBezTo>
                  <a:pt x="-3009" y="64441"/>
                  <a:pt x="10145" y="70339"/>
                  <a:pt x="13785" y="61415"/>
                </a:cubicBezTo>
                <a:cubicBezTo>
                  <a:pt x="27992" y="24319"/>
                  <a:pt x="78221" y="-12668"/>
                  <a:pt x="82496" y="51571"/>
                </a:cubicBezTo>
                <a:cubicBezTo>
                  <a:pt x="84097" y="65734"/>
                  <a:pt x="86640" y="82003"/>
                  <a:pt x="98129" y="91803"/>
                </a:cubicBezTo>
                <a:cubicBezTo>
                  <a:pt x="110954" y="102765"/>
                  <a:pt x="128560" y="98863"/>
                  <a:pt x="140355" y="88558"/>
                </a:cubicBezTo>
                <a:cubicBezTo>
                  <a:pt x="155703" y="75184"/>
                  <a:pt x="157632" y="55079"/>
                  <a:pt x="164867" y="37255"/>
                </a:cubicBezTo>
                <a:cubicBezTo>
                  <a:pt x="172102" y="19430"/>
                  <a:pt x="191308" y="5464"/>
                  <a:pt x="205690" y="25086"/>
                </a:cubicBezTo>
                <a:cubicBezTo>
                  <a:pt x="222397" y="47844"/>
                  <a:pt x="217508" y="92066"/>
                  <a:pt x="250965" y="100880"/>
                </a:cubicBezTo>
                <a:cubicBezTo>
                  <a:pt x="294375" y="108729"/>
                  <a:pt x="307464" y="48633"/>
                  <a:pt x="322022" y="18904"/>
                </a:cubicBezTo>
                <a:cubicBezTo>
                  <a:pt x="326034" y="9915"/>
                  <a:pt x="312836" y="4039"/>
                  <a:pt x="308867" y="1283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3772882" y="6015481"/>
            <a:ext cx="1836055" cy="89211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5746073" y="6059972"/>
            <a:ext cx="351945" cy="41635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10280983" y="889496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0487272" y="822701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108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Light" type="blank">
  <p:cSld name="Blank - Light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4" name="Google Shape;144;p11"/>
          <p:cNvSpPr/>
          <p:nvPr/>
        </p:nvSpPr>
        <p:spPr>
          <a:xfrm>
            <a:off x="490926" y="562837"/>
            <a:ext cx="11173145" cy="5736772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1"/>
          <p:cNvSpPr/>
          <p:nvPr/>
        </p:nvSpPr>
        <p:spPr>
          <a:xfrm rot="-5673298">
            <a:off x="3165457" y="5744019"/>
            <a:ext cx="151047" cy="127156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11"/>
          <p:cNvSpPr/>
          <p:nvPr/>
        </p:nvSpPr>
        <p:spPr>
          <a:xfrm rot="-5673298">
            <a:off x="2951902" y="6246239"/>
            <a:ext cx="107207" cy="53184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1"/>
          <p:cNvSpPr/>
          <p:nvPr/>
        </p:nvSpPr>
        <p:spPr>
          <a:xfrm>
            <a:off x="7453534" y="398834"/>
            <a:ext cx="720335" cy="3523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1"/>
          <p:cNvSpPr/>
          <p:nvPr/>
        </p:nvSpPr>
        <p:spPr>
          <a:xfrm>
            <a:off x="11162116" y="529829"/>
            <a:ext cx="387165" cy="308299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1"/>
          <p:cNvSpPr/>
          <p:nvPr/>
        </p:nvSpPr>
        <p:spPr>
          <a:xfrm>
            <a:off x="11368405" y="463034"/>
            <a:ext cx="176571" cy="121657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1"/>
          <p:cNvSpPr/>
          <p:nvPr/>
        </p:nvSpPr>
        <p:spPr>
          <a:xfrm>
            <a:off x="441550" y="2665959"/>
            <a:ext cx="282121" cy="357283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1"/>
          <p:cNvSpPr/>
          <p:nvPr/>
        </p:nvSpPr>
        <p:spPr>
          <a:xfrm>
            <a:off x="11419718" y="4779372"/>
            <a:ext cx="267869" cy="230389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1"/>
          <p:cNvSpPr/>
          <p:nvPr/>
        </p:nvSpPr>
        <p:spPr>
          <a:xfrm rot="5069525">
            <a:off x="10470846" y="4989089"/>
            <a:ext cx="1085543" cy="1363137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11"/>
          <p:cNvSpPr/>
          <p:nvPr/>
        </p:nvSpPr>
        <p:spPr>
          <a:xfrm rot="5400000">
            <a:off x="407224" y="406148"/>
            <a:ext cx="995005" cy="103428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5345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4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30142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0825695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9313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82172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21324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19118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56580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73638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33301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35086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58098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71757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71581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89938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34721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408052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013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26898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8096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anose="05000000000000000000" pitchFamily="2" charset="2"/>
              <a:buChar char="§"/>
              <a:defRPr/>
            </a:lvl1pPr>
            <a:lvl2pPr marL="685800" indent="-228600">
              <a:buFont typeface="Wingdings" panose="05000000000000000000" pitchFamily="2" charset="2"/>
              <a:buChar char="§"/>
              <a:defRPr/>
            </a:lvl2pPr>
            <a:lvl3pPr>
              <a:buFont typeface="Wingdings" panose="05000000000000000000" pitchFamily="2" charset="2"/>
              <a:buChar char="§"/>
              <a:defRPr/>
            </a:lvl3pPr>
            <a:lvl4pPr marL="1600200" indent="-228600">
              <a:buFont typeface="Wingdings" panose="05000000000000000000" pitchFamily="2" charset="2"/>
              <a:buChar char="§"/>
              <a:defRPr/>
            </a:lvl4pPr>
            <a:lvl5pP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717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73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336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8338"/>
            <a:ext cx="10515600" cy="10842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43199"/>
            <a:ext cx="5157787" cy="34464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43199"/>
            <a:ext cx="5183188" cy="3446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499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185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273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80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09800"/>
            <a:ext cx="3932237" cy="3659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79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360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61999"/>
            <a:ext cx="2628900" cy="5414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61999"/>
            <a:ext cx="7734300" cy="54149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70F276-1833-4A75-9C1D-A56E2295A68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44951-7827-47D4-8276-7DDE1FA7D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157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1069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564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4919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2148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71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8426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525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980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365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4041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24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Green Chalkboar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44" y="1"/>
            <a:ext cx="10125456" cy="53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Students at School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" y="3270433"/>
            <a:ext cx="4762500" cy="3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5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779AB-A168-3727-F1E2-F829AD20E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341CF-F71E-18C0-387C-A33DE0DDC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42E24-7853-ECFF-905A-30285620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CA4F8-52C6-2955-CB1E-8E3681513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E2DC-6133-601F-D145-87ED885FE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929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4C5BF-B8FB-C148-A33B-838987A4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26D2E-1E86-D690-DA71-B447CDCBB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898C4-F4A7-071F-7E60-4AC513F4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8BA66-879E-6293-F51E-F4F513F4D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E5C6-C813-D595-5D09-901397957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7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F6826-7782-C4CD-31FC-E86DBAEE9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98E32-E775-F145-E38F-06B45708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778A1-86BB-FA14-90CF-EB3E7CB42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694EB-275A-0C42-AE10-DFE93DF8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5AFFEF-53DA-D832-CA20-B848A0913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08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B57F3-6624-EF7D-A7F6-918D180C2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7A1EE-9FA5-7FE4-8F98-3F7900097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A8FC61-9C14-03E8-C284-40FCD2788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BC757-0EA5-B5BA-48D4-642EDABF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A8590-22D9-D05F-8EF7-9D5943E2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C701D-E90A-6BFE-64BA-4A1D86182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10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F5DD2-4B15-A188-2810-31EF750E8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8AE97-A9EE-3A96-BB48-A8133212D7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361DA-7BE0-EF78-3B4D-B76823041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5EBD7-1464-8C1B-20BA-9ECA89A54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0250C9-B69C-B24F-0E9D-47AE92AFAC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8629B3-4A70-E604-2EEE-014F1C17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4D8544-8702-A7EF-6818-B9F09A32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CE3667-30B1-CC82-1EF3-4A70A6AF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32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C3C17-D625-9966-264D-05D335657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585449-7313-B84F-3825-B0D931A4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42D386-82E1-CA41-E71A-1DF1B6E11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8E988-D1A0-2809-BF05-7CE2C7961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437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0D702-D972-44FB-726F-FC7B3F84C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204D6-76AB-7F9C-AE38-B5A04398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2917F-0619-4A77-1A6F-42C3228D8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128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6288B-1288-27A3-CDD0-AF724E37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961E5-E952-1758-2565-7DD10DA73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C2006-E808-B8A4-D376-590ACCE9AC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1C99C-3760-F199-D30C-48307377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9DC5-726B-EDC4-157A-9BD0C547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47C01-DAAC-60EC-76CD-101BB0D1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375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F0A2-0C58-2E68-B292-8ACB77B29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9200FE-A14F-9DF3-31F0-FB8CA4F5A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1A449F-AA49-EFC4-D9E5-5A97A28066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34F00-BDC2-E783-9F2B-FA4C3CDA4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D7918-5975-E3FD-679A-881945592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DD753-730B-D8A0-1D11-7848CD95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88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ED4DD-767C-07E6-EFE5-CFE22EF9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29295-23E7-C1BF-EAAE-1A6336286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410B7-311C-A197-101A-9B42BEF2F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02E8FA-510A-A050-3B4F-17425D05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F35A0-9EA3-13BC-E6E3-DD2079B6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800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B08E5E-108B-8E00-56C9-6047DFA76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68AF4F-7E12-8705-45F6-1A5C30C6C9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148D5-C486-CF5C-CA0B-5D3FF5DBD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12D37-8B98-5C31-702F-717A308F3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552FF-AA42-2803-D890-18F5C9DD0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969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955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2956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3161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23535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94387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9197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9257098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53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8545566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043184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644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1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432799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3101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1656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605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1751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0323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028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95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9490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952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E5FE5-AE6A-4345-84C5-1BAC7583C65D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94D98-C3C1-CB41-A2D2-5CC8F4B05D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5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835819" rtl="0" eaLnBrk="1" latinLnBrk="0" hangingPunct="1">
        <a:lnSpc>
          <a:spcPct val="90000"/>
        </a:lnSpc>
        <a:spcBef>
          <a:spcPct val="0"/>
        </a:spcBef>
        <a:buNone/>
        <a:defRPr sz="40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8955" indent="-208955" algn="l" defTabSz="835819" rtl="0" eaLnBrk="1" latinLnBrk="0" hangingPunct="1">
        <a:lnSpc>
          <a:spcPct val="90000"/>
        </a:lnSpc>
        <a:spcBef>
          <a:spcPts val="914"/>
        </a:spcBef>
        <a:buFont typeface="Arial" panose="020B0604020202020204" pitchFamily="34" charset="0"/>
        <a:buChar char="•"/>
        <a:defRPr sz="2559" kern="1200">
          <a:solidFill>
            <a:schemeClr val="tx1"/>
          </a:solidFill>
          <a:latin typeface="+mn-lt"/>
          <a:ea typeface="+mn-ea"/>
          <a:cs typeface="+mn-cs"/>
        </a:defRPr>
      </a:lvl1pPr>
      <a:lvl2pPr marL="626864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2194" kern="1200">
          <a:solidFill>
            <a:schemeClr val="tx1"/>
          </a:solidFill>
          <a:latin typeface="+mn-lt"/>
          <a:ea typeface="+mn-ea"/>
          <a:cs typeface="+mn-cs"/>
        </a:defRPr>
      </a:lvl2pPr>
      <a:lvl3pPr marL="104477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462683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88059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298502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716411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313432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552230" indent="-208955" algn="l" defTabSz="835819" rtl="0" eaLnBrk="1" latinLnBrk="0" hangingPunct="1">
        <a:lnSpc>
          <a:spcPct val="90000"/>
        </a:lnSpc>
        <a:spcBef>
          <a:spcPts val="458"/>
        </a:spcBef>
        <a:buFont typeface="Arial" panose="020B0604020202020204" pitchFamily="34" charset="0"/>
        <a:buChar char="•"/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2pPr>
      <a:lvl3pPr marL="835819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3pPr>
      <a:lvl4pPr marL="125372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5pPr>
      <a:lvl6pPr marL="2089547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6pPr>
      <a:lvl7pPr marL="250745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7pPr>
      <a:lvl8pPr marL="2925366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8pPr>
      <a:lvl9pPr marL="3343275" algn="l" defTabSz="835819" rtl="0" eaLnBrk="1" latinLnBrk="0" hangingPunct="1">
        <a:defRPr sz="16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17166C0-6119-4CA1-856C-A203CE1F2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5BA4872-1C4D-4140-845D-AE368B785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87EBF3-9154-460F-9938-76E19FD4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427AA85-A345-4475-A273-F905BD9BB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158A524-F5A2-47D1-BA14-76C9209CA0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1393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03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77833" y="911467"/>
            <a:ext cx="8568400" cy="5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84233" y="2008467"/>
            <a:ext cx="856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05833" y="6257835"/>
            <a:ext cx="7316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20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43404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7603054-C3DC-44D0-A496-F0D3237B499A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CD7DBBF-28A3-443D-98BC-E52042A4428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0298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DD7EAFE6-2BB9-41FB-9CF4-588CFC708774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78657"/>
            <a:ext cx="10515600" cy="3998306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293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00" cap="none" spc="0" baseline="0">
                <a:solidFill>
                  <a:srgbClr val="FFFFFF"/>
                </a:solidFill>
              </a:defRPr>
            </a:lvl1pPr>
          </a:lstStyle>
          <a:p>
            <a:fld id="{AA70F276-1833-4A75-9C1D-A56E2295A68D}" type="datetimeFigureOut">
              <a:rPr lang="en-US" smtClean="0"/>
              <a:pPr/>
              <a:t>3/6/2023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9375"/>
            <a:ext cx="41148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ctr">
              <a:defRPr sz="1000" cap="none" spc="0" baseline="0">
                <a:solidFill>
                  <a:srgbClr val="FFFFFF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29375"/>
            <a:ext cx="27432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00" cap="none" spc="0" baseline="0">
                <a:solidFill>
                  <a:srgbClr val="FFFFFF"/>
                </a:solidFill>
              </a:defRPr>
            </a:lvl1pPr>
          </a:lstStyle>
          <a:p>
            <a:fld id="{28844951-7827-47D4-8276-7DDE1FA7D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8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marL="0" algn="l" defTabSz="914400" rtl="0" eaLnBrk="1" latinLnBrk="0" hangingPunct="1">
        <a:lnSpc>
          <a:spcPct val="110000"/>
        </a:lnSpc>
        <a:spcBef>
          <a:spcPct val="0"/>
        </a:spcBef>
        <a:buNone/>
        <a:defRPr lang="en-US" sz="5200" kern="1200" dirty="0">
          <a:gradFill flip="none" rotWithShape="1">
            <a:gsLst>
              <a:gs pos="0">
                <a:schemeClr val="accent5"/>
              </a:gs>
              <a:gs pos="100000">
                <a:schemeClr val="accent1">
                  <a:alpha val="70000"/>
                </a:schemeClr>
              </a:gs>
            </a:gsLst>
            <a:lin ang="0" scaled="1"/>
            <a:tileRect/>
          </a:gradFill>
          <a:latin typeface="+mj-lt"/>
          <a:ea typeface="+mn-ea"/>
          <a:cs typeface="Angsana New" panose="02020603050405020304" pitchFamily="18" charset="-34"/>
        </a:defRPr>
      </a:lvl1pPr>
    </p:titleStyle>
    <p:bodyStyle>
      <a:lvl1pPr marL="457200" indent="-228600" algn="l" defTabSz="914400" rtl="0" eaLnBrk="1" latinLnBrk="0" hangingPunct="1">
        <a:lnSpc>
          <a:spcPct val="114000"/>
        </a:lnSpc>
        <a:spcBef>
          <a:spcPts val="10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4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1pPr>
      <a:lvl2pPr marL="8001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2pPr>
      <a:lvl3pPr marL="12573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3pPr>
      <a:lvl4pPr marL="165735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4pPr>
      <a:lvl5pPr marL="211455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tx2">
            <a:lumMod val="10000"/>
            <a:lumOff val="90000"/>
          </a:schemeClr>
        </a:buClr>
        <a:buSzPct val="80000"/>
        <a:buFont typeface="Wingdings" panose="05000000000000000000" pitchFamily="2" charset="2"/>
        <a:buChar char="§"/>
        <a:defRPr sz="1800" kern="1200">
          <a:solidFill>
            <a:schemeClr val="tx2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B1E0-73DB-4DD8-8442-C23AB0A2C5BD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A6828-1103-4273-B980-DABE05551D0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3295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cover dir="r"/>
      </p:transition>
    </mc:Choice>
    <mc:Fallback xmlns="">
      <p:transition spd="slow">
        <p:cover dir="r"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A8F3CE-9271-AFA7-FD77-75AEEDA92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0F171-05AD-3196-E00B-E1AE5A0DC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2D92D-2E6B-4875-8EC4-F58B5EC991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FEE9B-E21B-46C8-A754-0104DDE8629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3E3F9-EC73-B909-CD07-DAC345ED9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66242-1E4A-BACA-50F1-9887EEB7E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440F6-ED37-4FD6-9755-F7ED923240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9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63EC96B-47F6-4913-8CE4-DD1EDE774B78}" type="datetimeFigureOut">
              <a:rPr lang="ar-KW" smtClean="0"/>
              <a:pPr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2F160E-61A0-4425-AC4E-50A70569DAB4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98015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EC96B-47F6-4913-8CE4-DD1EDE774B78}" type="datetimeFigureOut">
              <a:rPr lang="ar-KW" smtClean="0"/>
              <a:t>14/08/1444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F160E-61A0-4425-AC4E-50A70569DAB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5731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jpeg"/><Relationship Id="rId5" Type="http://schemas.openxmlformats.org/officeDocument/2006/relationships/image" Target="../media/image27.png"/><Relationship Id="rId4" Type="http://schemas.openxmlformats.org/officeDocument/2006/relationships/image" Target="../media/image3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2.jpe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43.jpg"/><Relationship Id="rId3" Type="http://schemas.microsoft.com/office/2007/relationships/media" Target="../media/media3.mp3"/><Relationship Id="rId7" Type="http://schemas.microsoft.com/office/2007/relationships/media" Target="../media/media1.mp3"/><Relationship Id="rId12" Type="http://schemas.openxmlformats.org/officeDocument/2006/relationships/image" Target="../media/image27.png"/><Relationship Id="rId17" Type="http://schemas.openxmlformats.org/officeDocument/2006/relationships/image" Target="../media/image46.png"/><Relationship Id="rId2" Type="http://schemas.openxmlformats.org/officeDocument/2006/relationships/audio" Target="../media/media2.mp3"/><Relationship Id="rId16" Type="http://schemas.openxmlformats.org/officeDocument/2006/relationships/image" Target="../media/image36.jp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45.gif"/><Relationship Id="rId10" Type="http://schemas.openxmlformats.org/officeDocument/2006/relationships/audio" Target="../media/media5.mp3"/><Relationship Id="rId4" Type="http://schemas.openxmlformats.org/officeDocument/2006/relationships/audio" Target="../media/media3.mp3"/><Relationship Id="rId9" Type="http://schemas.microsoft.com/office/2007/relationships/media" Target="../media/media5.mp3"/><Relationship Id="rId14" Type="http://schemas.openxmlformats.org/officeDocument/2006/relationships/image" Target="../media/image4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56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540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5" Type="http://schemas.openxmlformats.org/officeDocument/2006/relationships/image" Target="../media/image53.png"/><Relationship Id="rId4" Type="http://schemas.openxmlformats.org/officeDocument/2006/relationships/customXml" Target="../ink/ink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3" Type="http://schemas.openxmlformats.org/officeDocument/2006/relationships/image" Target="../media/image70.PNG"/><Relationship Id="rId7" Type="http://schemas.openxmlformats.org/officeDocument/2006/relationships/slide" Target="slide35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6.xml"/><Relationship Id="rId6" Type="http://schemas.openxmlformats.org/officeDocument/2006/relationships/slide" Target="slide34.xml"/><Relationship Id="rId5" Type="http://schemas.openxmlformats.org/officeDocument/2006/relationships/slide" Target="slide7.xml"/><Relationship Id="rId10" Type="http://schemas.openxmlformats.org/officeDocument/2006/relationships/slide" Target="slide38.xml"/><Relationship Id="rId4" Type="http://schemas.openxmlformats.org/officeDocument/2006/relationships/slide" Target="slide47.xml"/><Relationship Id="rId9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5" Type="http://schemas.openxmlformats.org/officeDocument/2006/relationships/slide" Target="slide31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8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85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00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02.sv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2490533" y="2308633"/>
            <a:ext cx="7210800" cy="224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-US" sz="6600" dirty="0"/>
              <a:t>Let's play a game</a:t>
            </a:r>
            <a:br>
              <a:rPr lang="en-US" sz="6600" dirty="0"/>
            </a:br>
            <a:r>
              <a:rPr lang="en-US" sz="3200" dirty="0"/>
              <a:t>( should – shouldn’t)</a:t>
            </a:r>
            <a:endParaRPr sz="3200" dirty="0"/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C3D96C6E-2F65-492F-86BE-1ADD714B2267}"/>
              </a:ext>
            </a:extLst>
          </p:cNvPr>
          <p:cNvSpPr/>
          <p:nvPr/>
        </p:nvSpPr>
        <p:spPr>
          <a:xfrm>
            <a:off x="2999656" y="4725144"/>
            <a:ext cx="63241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AEE25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https://wordwall.net/play/8398/082/731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srgbClr val="AEE25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79376" y="13393"/>
            <a:ext cx="11305256" cy="129614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Do you clean the kitchen 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cabinets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309537"/>
            <a:ext cx="6960096" cy="52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binet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4512" y="561897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449760"/>
            <a:ext cx="11089232" cy="51568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51584" y="332656"/>
            <a:ext cx="5987008" cy="114300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8800" b="1" dirty="0"/>
              <a:t>cabinet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52" y="4849553"/>
            <a:ext cx="11593288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piece of furniture with shelves, cupboards, or drawers, used for storing or showing things</a:t>
            </a:r>
            <a:endParaRPr lang="ar-KW" sz="4400" dirty="0"/>
          </a:p>
        </p:txBody>
      </p:sp>
    </p:spTree>
    <p:extLst>
      <p:ext uri="{BB962C8B-B14F-4D97-AF65-F5344CB8AC3E}">
        <p14:creationId xmlns:p14="http://schemas.microsoft.com/office/powerpoint/2010/main" val="343470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80F6F4-3950-4AA2-B84C-B74230A67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organise</a:t>
            </a:r>
            <a:endParaRPr lang="en-US" dirty="0"/>
          </a:p>
        </p:txBody>
      </p:sp>
      <p:pic>
        <p:nvPicPr>
          <p:cNvPr id="3074" name="Picture 2" descr="Everyday Organizing - Embrace Your Space NYC">
            <a:extLst>
              <a:ext uri="{FF2B5EF4-FFF2-40B4-BE49-F238E27FC236}">
                <a16:creationId xmlns:a16="http://schemas.microsoft.com/office/drawing/2014/main" id="{8C21D80D-3AB2-4E78-915E-5BDC62F6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417638"/>
            <a:ext cx="10441159" cy="495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6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0"/>
            <a:ext cx="12360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354162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Do you help your mother to </a:t>
            </a:r>
            <a:r>
              <a:rPr lang="en-US" sz="4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organise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the kitchen cabinets?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88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rganiz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32104" y="462706"/>
            <a:ext cx="487363" cy="4873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" y="1412776"/>
            <a:ext cx="6453060" cy="54716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48" y="1412775"/>
            <a:ext cx="5715000" cy="5471692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35360" y="0"/>
            <a:ext cx="8136904" cy="14127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/>
              <a:t>organise</a:t>
            </a:r>
          </a:p>
        </p:txBody>
      </p:sp>
      <p:sp>
        <p:nvSpPr>
          <p:cNvPr id="2" name="Rectangle 1"/>
          <p:cNvSpPr/>
          <p:nvPr/>
        </p:nvSpPr>
        <p:spPr>
          <a:xfrm>
            <a:off x="2351584" y="1700808"/>
            <a:ext cx="830318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to do or arrange something </a:t>
            </a:r>
            <a:endParaRPr lang="ar-KW" sz="4800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376" y="14748"/>
            <a:ext cx="10972800" cy="113813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Do you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regularly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</a:t>
            </a:r>
            <a:r>
              <a:rPr lang="en-US" b="1" dirty="0" err="1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organise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your room?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944" y="1412776"/>
            <a:ext cx="6981056" cy="5445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128"/>
            <a:ext cx="5375920" cy="549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3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gularl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993" y="404664"/>
            <a:ext cx="487363" cy="487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4"/>
          <a:stretch/>
        </p:blipFill>
        <p:spPr>
          <a:xfrm>
            <a:off x="4583832" y="1191511"/>
            <a:ext cx="5602108" cy="566926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19336" y="111488"/>
            <a:ext cx="5987008" cy="14127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/>
              <a:t>regularly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3250" r="15154" b="59450"/>
          <a:stretch/>
        </p:blipFill>
        <p:spPr>
          <a:xfrm>
            <a:off x="983432" y="4509120"/>
            <a:ext cx="4762500" cy="7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63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FEF9F0C0-8229-45D5-B90D-CDE5F46C5CB3}"/>
              </a:ext>
            </a:extLst>
          </p:cNvPr>
          <p:cNvSpPr/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0" cap="none" spc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rPr>
              <a:t>You must have a bath regularly </a:t>
            </a:r>
            <a:endParaRPr lang="ar-SA" sz="4400" b="0" cap="none" spc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How Often Should You Bathe Your Baby (1 to 12 Months)?">
            <a:extLst>
              <a:ext uri="{FF2B5EF4-FFF2-40B4-BE49-F238E27FC236}">
                <a16:creationId xmlns:a16="http://schemas.microsoft.com/office/drawing/2014/main" id="{02465BFC-85B3-48F5-8A5E-D7CF096F6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0" b="20515"/>
          <a:stretch/>
        </p:blipFill>
        <p:spPr bwMode="auto">
          <a:xfrm>
            <a:off x="609600" y="1600201"/>
            <a:ext cx="109728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4908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79376" y="14748"/>
            <a:ext cx="10972800" cy="113813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Do you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sweep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your room?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812" y="1162014"/>
            <a:ext cx="5447928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2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3392" y="116632"/>
            <a:ext cx="10972800" cy="1368152"/>
          </a:xfrm>
        </p:spPr>
        <p:txBody>
          <a:bodyPr>
            <a:noAutofit/>
          </a:bodyPr>
          <a:lstStyle/>
          <a:p>
            <a:r>
              <a:rPr lang="en-US" sz="9600" b="1" dirty="0">
                <a:ln w="2857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sweep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336" y="1705234"/>
            <a:ext cx="65527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/>
              <a:t>to clean especially a floor by using a brush to collect the dirt into one place from which it can be removed</a:t>
            </a:r>
            <a:endParaRPr lang="ar-KW" sz="4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4233177"/>
            <a:ext cx="3168352" cy="2724215"/>
          </a:xfrm>
          <a:prstGeom prst="rect">
            <a:avLst/>
          </a:prstGeom>
        </p:spPr>
      </p:pic>
      <p:pic>
        <p:nvPicPr>
          <p:cNvPr id="7" name="sweep Meaning in the Cambridge English Dictionary">
            <a:hlinkClick r:id="" action="ppaction://media"/>
            <a:extLst>
              <a:ext uri="{FF2B5EF4-FFF2-40B4-BE49-F238E27FC236}">
                <a16:creationId xmlns:a16="http://schemas.microsoft.com/office/drawing/2014/main" id="{52F55747-A133-4CD1-ACC9-8955D6A9F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4002" y="557026"/>
            <a:ext cx="487363" cy="487363"/>
          </a:xfrm>
          <a:prstGeom prst="rect">
            <a:avLst/>
          </a:prstGeom>
        </p:spPr>
      </p:pic>
      <p:pic>
        <p:nvPicPr>
          <p:cNvPr id="2050" name="Picture 2" descr="Free Sweep Kitchen Cliparts, Download Free Clip Art, Free Clip Art on  Clipart Library">
            <a:extLst>
              <a:ext uri="{FF2B5EF4-FFF2-40B4-BE49-F238E27FC236}">
                <a16:creationId xmlns:a16="http://schemas.microsoft.com/office/drawing/2014/main" id="{9CB4E348-C434-4946-ACCD-B91148310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723699"/>
            <a:ext cx="4167906" cy="416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2CA37-08E6-4030-9DD1-31E1BF35E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your friend :</a:t>
            </a:r>
          </a:p>
        </p:txBody>
      </p:sp>
      <p:pic>
        <p:nvPicPr>
          <p:cNvPr id="1026" name="Picture 2" descr="Free classroom directions games and activities for children.">
            <a:extLst>
              <a:ext uri="{FF2B5EF4-FFF2-40B4-BE49-F238E27FC236}">
                <a16:creationId xmlns:a16="http://schemas.microsoft.com/office/drawing/2014/main" id="{A8557890-F2AE-4253-997A-8F7AF3A3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49" y="1984663"/>
            <a:ext cx="76200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382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9336" y="14748"/>
            <a:ext cx="11809312" cy="1138138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Do you </a:t>
            </a:r>
            <a:r>
              <a:rPr lang="en-US" sz="4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regularly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do the </a:t>
            </a:r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laundry</a:t>
            </a:r>
            <a:r>
              <a:rPr lang="en-US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?</a:t>
            </a:r>
            <a:endParaRPr lang="ar-KW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45E87-9932-4EAC-8E21-45246240C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5356" y="1412776"/>
            <a:ext cx="4641288" cy="486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07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417638"/>
          </a:xfrm>
        </p:spPr>
        <p:txBody>
          <a:bodyPr>
            <a:noAutofit/>
          </a:bodyPr>
          <a:lstStyle/>
          <a:p>
            <a:r>
              <a:rPr lang="en-US" sz="8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laundry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408" y="5534561"/>
            <a:ext cx="103691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/>
              <a:t>the dirty clothes and sheets that need to be, are being, or have been washed</a:t>
            </a:r>
            <a:endParaRPr lang="ar-KW" sz="4000" dirty="0"/>
          </a:p>
        </p:txBody>
      </p:sp>
      <p:pic>
        <p:nvPicPr>
          <p:cNvPr id="2" name="laundry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87916" y="465137"/>
            <a:ext cx="487363" cy="487363"/>
          </a:xfrm>
          <a:prstGeom prst="rect">
            <a:avLst/>
          </a:prstGeom>
        </p:spPr>
      </p:pic>
      <p:pic>
        <p:nvPicPr>
          <p:cNvPr id="1026" name="Picture 2" descr="Laundry - Do The Laundry Cartoon - (397x397) Png Clipart Download">
            <a:extLst>
              <a:ext uri="{FF2B5EF4-FFF2-40B4-BE49-F238E27FC236}">
                <a16:creationId xmlns:a16="http://schemas.microsoft.com/office/drawing/2014/main" id="{4D70C8AE-EDDF-4BB1-A9C5-E66CB1AB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780" y="1417429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67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2857500"/>
            <a:ext cx="9144000" cy="1143000"/>
          </a:xfrm>
        </p:spPr>
        <p:txBody>
          <a:bodyPr>
            <a:noAutofit/>
          </a:bodyPr>
          <a:lstStyle/>
          <a:p>
            <a:r>
              <a:rPr lang="en-US" sz="88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dobe Garamond Pro Bold" panose="02020702060506020403" pitchFamily="18" charset="0"/>
              </a:rPr>
              <a:t>New Vocabulary</a:t>
            </a:r>
          </a:p>
        </p:txBody>
      </p:sp>
    </p:spTree>
    <p:extLst>
      <p:ext uri="{BB962C8B-B14F-4D97-AF65-F5344CB8AC3E}">
        <p14:creationId xmlns:p14="http://schemas.microsoft.com/office/powerpoint/2010/main" val="23632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rganize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2432" y="496574"/>
            <a:ext cx="487363" cy="487363"/>
          </a:xfrm>
          <a:prstGeom prst="rect">
            <a:avLst/>
          </a:prstGeom>
        </p:spPr>
      </p:pic>
      <p:pic>
        <p:nvPicPr>
          <p:cNvPr id="7" name="regularly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78136" y="2355344"/>
            <a:ext cx="487363" cy="487363"/>
          </a:xfrm>
          <a:prstGeom prst="rect">
            <a:avLst/>
          </a:prstGeom>
        </p:spPr>
      </p:pic>
      <p:pic>
        <p:nvPicPr>
          <p:cNvPr id="8" name="sweep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34454" y="3278127"/>
            <a:ext cx="487363" cy="487363"/>
          </a:xfrm>
          <a:prstGeom prst="rect">
            <a:avLst/>
          </a:prstGeom>
        </p:spPr>
      </p:pic>
      <p:pic>
        <p:nvPicPr>
          <p:cNvPr id="5" name="cabinet Meaning in the Cambridge English Diction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12431" y="1406590"/>
            <a:ext cx="487363" cy="487363"/>
          </a:xfrm>
          <a:prstGeom prst="rect">
            <a:avLst/>
          </a:prstGeom>
        </p:spPr>
      </p:pic>
      <p:pic>
        <p:nvPicPr>
          <p:cNvPr id="9" name="laundry Meaning in the Cambridge English Dictionar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65287" y="4214114"/>
            <a:ext cx="487363" cy="487363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452087" y="133726"/>
            <a:ext cx="6868049" cy="470898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800" b="1" dirty="0" err="1">
                <a:latin typeface="Arial Black" pitchFamily="34" charset="0"/>
              </a:rPr>
              <a:t>organise</a:t>
            </a:r>
            <a:r>
              <a:rPr lang="en-US" sz="6000" b="1" dirty="0">
                <a:latin typeface="Arial Black" pitchFamily="34" charset="0"/>
              </a:rPr>
              <a:t>         </a:t>
            </a:r>
            <a:r>
              <a:rPr lang="en-US" sz="4400" b="1" dirty="0">
                <a:solidFill>
                  <a:srgbClr val="C00000"/>
                </a:solidFill>
                <a:latin typeface="Arial Black" pitchFamily="34" charset="0"/>
              </a:rPr>
              <a:t>(v.)</a:t>
            </a:r>
          </a:p>
          <a:p>
            <a:pPr algn="l"/>
            <a:r>
              <a:rPr lang="en-US" sz="4800" b="1" dirty="0">
                <a:latin typeface="Arial Black" pitchFamily="34" charset="0"/>
              </a:rPr>
              <a:t>cabinet</a:t>
            </a:r>
            <a:r>
              <a:rPr lang="en-US" sz="6000" b="1" dirty="0">
                <a:latin typeface="Arial Black" pitchFamily="34" charset="0"/>
              </a:rPr>
              <a:t>          </a:t>
            </a:r>
            <a:r>
              <a:rPr lang="en-US" sz="4400" b="1" dirty="0">
                <a:solidFill>
                  <a:srgbClr val="C00000"/>
                </a:solidFill>
                <a:latin typeface="Arial Black" pitchFamily="34" charset="0"/>
              </a:rPr>
              <a:t>(n.)</a:t>
            </a:r>
            <a:endParaRPr lang="en-US" sz="6000" b="1" dirty="0">
              <a:solidFill>
                <a:srgbClr val="C00000"/>
              </a:solidFill>
              <a:latin typeface="Arial Black" pitchFamily="34" charset="0"/>
            </a:endParaRPr>
          </a:p>
          <a:p>
            <a:pPr algn="l"/>
            <a:r>
              <a:rPr lang="en-US" sz="4800" b="1" dirty="0">
                <a:latin typeface="Arial Black" pitchFamily="34" charset="0"/>
              </a:rPr>
              <a:t>regularly</a:t>
            </a:r>
            <a:r>
              <a:rPr lang="en-US" sz="5400" b="1" dirty="0">
                <a:latin typeface="Arial Black" pitchFamily="34" charset="0"/>
              </a:rPr>
              <a:t> </a:t>
            </a:r>
            <a:r>
              <a:rPr lang="en-US" sz="6000" b="1" dirty="0">
                <a:latin typeface="Arial Black" pitchFamily="34" charset="0"/>
              </a:rPr>
              <a:t>      </a:t>
            </a:r>
            <a:r>
              <a:rPr lang="en-US" sz="4400" b="1" dirty="0">
                <a:solidFill>
                  <a:srgbClr val="C00000"/>
                </a:solidFill>
                <a:latin typeface="Arial Black" pitchFamily="34" charset="0"/>
              </a:rPr>
              <a:t>(Adv.)</a:t>
            </a:r>
            <a:endParaRPr lang="en-US" sz="4400" b="1" dirty="0">
              <a:latin typeface="Arial Black" pitchFamily="34" charset="0"/>
            </a:endParaRPr>
          </a:p>
          <a:p>
            <a:pPr algn="l"/>
            <a:r>
              <a:rPr lang="en-US" sz="4800" b="1" dirty="0">
                <a:latin typeface="Arial Black" pitchFamily="34" charset="0"/>
              </a:rPr>
              <a:t>sweep</a:t>
            </a:r>
            <a:r>
              <a:rPr lang="en-US" sz="6000" b="1" dirty="0">
                <a:latin typeface="Arial Black" pitchFamily="34" charset="0"/>
              </a:rPr>
              <a:t>           </a:t>
            </a:r>
            <a:r>
              <a:rPr lang="en-US" sz="4400" b="1" dirty="0">
                <a:solidFill>
                  <a:srgbClr val="C00000"/>
                </a:solidFill>
                <a:latin typeface="Arial Black" pitchFamily="34" charset="0"/>
              </a:rPr>
              <a:t>(V.)</a:t>
            </a:r>
            <a:endParaRPr lang="en-US" sz="4400" b="1" dirty="0">
              <a:latin typeface="Arial Black" pitchFamily="34" charset="0"/>
            </a:endParaRPr>
          </a:p>
          <a:p>
            <a:pPr algn="l"/>
            <a:r>
              <a:rPr lang="en-US" sz="4800" b="1" dirty="0">
                <a:latin typeface="Arial Black" pitchFamily="34" charset="0"/>
              </a:rPr>
              <a:t>laundry</a:t>
            </a:r>
            <a:r>
              <a:rPr lang="en-US" sz="6000" b="1" dirty="0">
                <a:latin typeface="Arial Black" pitchFamily="34" charset="0"/>
              </a:rPr>
              <a:t>          </a:t>
            </a:r>
            <a:r>
              <a:rPr lang="en-US" sz="4400" b="1" dirty="0">
                <a:solidFill>
                  <a:srgbClr val="C00000"/>
                </a:solidFill>
                <a:latin typeface="Arial Black" pitchFamily="34" charset="0"/>
              </a:rPr>
              <a:t>(N.)</a:t>
            </a:r>
            <a:endParaRPr lang="en-US" sz="4400" b="1" dirty="0">
              <a:latin typeface="Arial Black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650" y="3864077"/>
            <a:ext cx="4167037" cy="3023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4791793"/>
            <a:ext cx="2486050" cy="2071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41" y="4649534"/>
            <a:ext cx="3181350" cy="2238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9" t="13250" r="15154" b="59450"/>
          <a:stretch/>
        </p:blipFill>
        <p:spPr>
          <a:xfrm>
            <a:off x="7429500" y="2792443"/>
            <a:ext cx="4762500" cy="7549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5FFBBD-5962-4CF4-9563-FEB97745031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" r="-2264" b="13084"/>
          <a:stretch/>
        </p:blipFill>
        <p:spPr>
          <a:xfrm>
            <a:off x="8121650" y="85256"/>
            <a:ext cx="3024535" cy="24796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6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8FD5B-54BE-997D-19FD-E56FE217F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46" t="22579" r="9188" b="58281"/>
          <a:stretch/>
        </p:blipFill>
        <p:spPr>
          <a:xfrm>
            <a:off x="622167" y="2552438"/>
            <a:ext cx="10794515" cy="17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8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uessing]Guess what product I'm talking about?">
            <a:extLst>
              <a:ext uri="{FF2B5EF4-FFF2-40B4-BE49-F238E27FC236}">
                <a16:creationId xmlns:a16="http://schemas.microsoft.com/office/drawing/2014/main" id="{067248FA-9310-07E0-2FDA-49BBA985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4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168008" y="-1"/>
            <a:ext cx="6048601" cy="69161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8008" cy="6858000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335360" y="548680"/>
            <a:ext cx="5544616" cy="2088232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Student’s Book</a:t>
            </a:r>
            <a:br>
              <a:rPr lang="en-US" sz="54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</a:br>
            <a:r>
              <a:rPr lang="en-US" sz="5400" b="1" dirty="0">
                <a:solidFill>
                  <a:schemeClr val="bg1"/>
                </a:solidFill>
                <a:latin typeface="Adobe Garamond Pro Bold" panose="02020702060506020403" pitchFamily="18" charset="0"/>
              </a:rPr>
              <a:t>Page 59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E2055210-FCA1-41A8-9A5D-01126104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164" y="2348880"/>
            <a:ext cx="2993007" cy="430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1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866141" y="5898231"/>
            <a:ext cx="10403934" cy="108449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C000"/>
                </a:solidFill>
                <a:latin typeface="Garamond" panose="02020404030301010803" pitchFamily="18" charset="0"/>
              </a:rPr>
              <a:t>Where do you think the students are from 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712" y="3398520"/>
            <a:ext cx="3071664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512" y="222678"/>
            <a:ext cx="2631046" cy="2825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7989" y="248704"/>
            <a:ext cx="2652065" cy="28547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7069" y="250860"/>
            <a:ext cx="2676473" cy="2869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lum bright="-20000" contrast="40000"/>
          </a:blip>
          <a:stretch>
            <a:fillRect/>
          </a:stretch>
        </p:blipFill>
        <p:spPr>
          <a:xfrm>
            <a:off x="2567608" y="3297601"/>
            <a:ext cx="9001000" cy="23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8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2704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57028" y="150478"/>
            <a:ext cx="8331259" cy="6336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9336359" y="548680"/>
            <a:ext cx="122413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2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3445941"/>
            <a:ext cx="3378987" cy="19394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80" y="0"/>
            <a:ext cx="7619047" cy="292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09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202320-DC23-49CF-83F8-E5F80121C7EA}"/>
              </a:ext>
            </a:extLst>
          </p:cNvPr>
          <p:cNvSpPr/>
          <p:nvPr/>
        </p:nvSpPr>
        <p:spPr>
          <a:xfrm>
            <a:off x="1539305" y="1124744"/>
            <a:ext cx="911339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Arial"/>
              </a:rPr>
              <a:t>Lets play the directions game 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Wingdings" panose="05000000000000000000" pitchFamily="2" charset="2"/>
            </a:endParaRPr>
          </a:p>
          <a:p>
            <a:pPr marL="0" marR="0" lvl="0" indent="0" algn="ctr" defTabSz="914377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/>
                <a:sym typeface="Wingdings" panose="05000000000000000000" pitchFamily="2" charset="2"/>
              </a:rPr>
              <a:t>Please help your friend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5122" name="Picture 2" descr="Map Flat Icon GIF | Stock GIFs - VideoPlasty">
            <a:extLst>
              <a:ext uri="{FF2B5EF4-FFF2-40B4-BE49-F238E27FC236}">
                <a16:creationId xmlns:a16="http://schemas.microsoft.com/office/drawing/2014/main" id="{7B00B9FE-87D7-4BF7-BFFB-B6FA10E534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4321" b="7419"/>
          <a:stretch/>
        </p:blipFill>
        <p:spPr bwMode="auto">
          <a:xfrm>
            <a:off x="2385014" y="3933056"/>
            <a:ext cx="3644183" cy="25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OSENGLISH: UNIT 0 - WELCOME BACK: Directions">
            <a:extLst>
              <a:ext uri="{FF2B5EF4-FFF2-40B4-BE49-F238E27FC236}">
                <a16:creationId xmlns:a16="http://schemas.microsoft.com/office/drawing/2014/main" id="{9D6E0DCE-67A0-464E-A299-95A3BB844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4437113"/>
            <a:ext cx="2533651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369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1711"/>
          <a:stretch/>
        </p:blipFill>
        <p:spPr>
          <a:xfrm>
            <a:off x="0" y="33875"/>
            <a:ext cx="9624392" cy="4738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392" y="260648"/>
            <a:ext cx="1993457" cy="256460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771C376-A5CD-4FBC-8BB3-88C9434D8425}"/>
              </a:ext>
            </a:extLst>
          </p:cNvPr>
          <p:cNvSpPr/>
          <p:nvPr/>
        </p:nvSpPr>
        <p:spPr>
          <a:xfrm>
            <a:off x="381210" y="5744006"/>
            <a:ext cx="110551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Fauzia have to do yesterday ?</a:t>
            </a:r>
            <a:endParaRPr lang="ar-SA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Free Vector | Cartoon character of housewife ironing the clothes on ironing  board.">
            <a:extLst>
              <a:ext uri="{FF2B5EF4-FFF2-40B4-BE49-F238E27FC236}">
                <a16:creationId xmlns:a16="http://schemas.microsoft.com/office/drawing/2014/main" id="{3BE887EB-02E4-4743-B008-FCBEB15D7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83" y="2825254"/>
            <a:ext cx="3052018" cy="305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16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b="11711"/>
          <a:stretch/>
        </p:blipFill>
        <p:spPr>
          <a:xfrm>
            <a:off x="0" y="0"/>
            <a:ext cx="7896200" cy="38878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0"/>
            <a:ext cx="3108104" cy="399861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771C376-A5CD-4FBC-8BB3-88C9434D8425}"/>
              </a:ext>
            </a:extLst>
          </p:cNvPr>
          <p:cNvSpPr/>
          <p:nvPr/>
        </p:nvSpPr>
        <p:spPr>
          <a:xfrm>
            <a:off x="839416" y="3935928"/>
            <a:ext cx="82968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did Fauzia have to do yesterday ?</a:t>
            </a:r>
            <a:endParaRPr lang="ar-SA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D50FD7E-12F3-42FA-B70E-64E055471FF3}"/>
              </a:ext>
            </a:extLst>
          </p:cNvPr>
          <p:cNvSpPr/>
          <p:nvPr/>
        </p:nvSpPr>
        <p:spPr>
          <a:xfrm>
            <a:off x="1256108" y="4581128"/>
            <a:ext cx="7646004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 she had to do the washing up.</a:t>
            </a:r>
          </a:p>
          <a:p>
            <a:pPr algn="l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b- she had to do the ironing.</a:t>
            </a:r>
          </a:p>
          <a:p>
            <a:pPr algn="l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c- 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she had to sweep the floor.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1602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99356" y="274638"/>
            <a:ext cx="11593288" cy="114300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1- What did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Fauzia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 have to do yesterday?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مربع نص 3"/>
          <p:cNvSpPr txBox="1"/>
          <p:nvPr/>
        </p:nvSpPr>
        <p:spPr>
          <a:xfrm>
            <a:off x="245009" y="1628307"/>
            <a:ext cx="11593288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parajita" panose="020B0604020202020204" pitchFamily="34" charset="0"/>
              </a:rPr>
              <a:t>She had to do the washing up.</a:t>
            </a:r>
            <a:endParaRPr kumimoji="0" lang="ar-KW" sz="6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2" name="Picture 8" descr="Girl is Washing Dishes clipart. Free download transparent .PNG | Creazilla">
            <a:extLst>
              <a:ext uri="{FF2B5EF4-FFF2-40B4-BE49-F238E27FC236}">
                <a16:creationId xmlns:a16="http://schemas.microsoft.com/office/drawing/2014/main" id="{D6A1E930-3EAD-4AD4-80DF-11BBBB5D4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0" y="2996952"/>
            <a:ext cx="3719854" cy="403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88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0"/>
            <a:ext cx="9807757" cy="54829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9696400" y="0"/>
            <a:ext cx="2352459" cy="257835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66C7149-A412-43EE-9B88-F0CE1C72EDAE}"/>
              </a:ext>
            </a:extLst>
          </p:cNvPr>
          <p:cNvSpPr/>
          <p:nvPr/>
        </p:nvSpPr>
        <p:spPr>
          <a:xfrm>
            <a:off x="507963" y="5482911"/>
            <a:ext cx="8791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opposite of the underlined word (hard) is </a:t>
            </a:r>
            <a:endParaRPr lang="ar-SA" sz="36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32526FA9-D798-40A3-85A3-F7F09AD8A6EA}"/>
              </a:ext>
            </a:extLst>
          </p:cNvPr>
          <p:cNvSpPr/>
          <p:nvPr/>
        </p:nvSpPr>
        <p:spPr>
          <a:xfrm>
            <a:off x="23151" y="6011857"/>
            <a:ext cx="121456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a- tall        b- easy        c- fast     d-beautiful 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F25C8A3F-D539-48F3-A563-1DF5AE24FE8F}"/>
                  </a:ext>
                </a:extLst>
              </p14:cNvPr>
              <p14:cNvContentPartPr/>
              <p14:nvPr/>
            </p14:nvContentPartPr>
            <p14:xfrm>
              <a:off x="7792910" y="4775290"/>
              <a:ext cx="650160" cy="3168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F25C8A3F-D539-48F3-A563-1DF5AE24FE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6910" y="4739650"/>
                <a:ext cx="72180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A18FF7A4-90F3-4D27-AE1A-1145DAC96D4C}"/>
                  </a:ext>
                </a:extLst>
              </p14:cNvPr>
              <p14:cNvContentPartPr/>
              <p14:nvPr/>
            </p14:nvContentPartPr>
            <p14:xfrm>
              <a:off x="7746830" y="4765210"/>
              <a:ext cx="780480" cy="7380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A18FF7A4-90F3-4D27-AE1A-1145DAC96D4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10830" y="4729210"/>
                <a:ext cx="852120" cy="145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580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0F3CF4B4-3ECC-B947-B4FE-AB5F78C8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77" y="1804063"/>
            <a:ext cx="868446" cy="868446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87AFA43-29C4-0E45-BE46-4BED904EF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025" y="1804063"/>
            <a:ext cx="868446" cy="868446"/>
          </a:xfrm>
          <a:prstGeom prst="rect">
            <a:avLst/>
          </a:prstGeom>
        </p:spPr>
      </p:pic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0C1C5114-B3EE-334B-9626-5F57B1319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351" y="1804063"/>
            <a:ext cx="868446" cy="868446"/>
          </a:xfrm>
          <a:prstGeom prst="rect">
            <a:avLst/>
          </a:prstGeom>
        </p:spPr>
      </p:pic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E21F5031-CEDB-FF42-8172-332B24CC9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5036" y="1804063"/>
            <a:ext cx="868446" cy="868446"/>
          </a:xfrm>
          <a:prstGeom prst="rect">
            <a:avLst/>
          </a:prstGeom>
        </p:spPr>
      </p:pic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5F818EDB-A885-AC48-8CDA-124C19188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5450" y="1804063"/>
            <a:ext cx="868446" cy="868446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A7ED1BAA-826D-C34B-BF10-8FBB42C3B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692" y="1804063"/>
            <a:ext cx="868446" cy="868446"/>
          </a:xfrm>
          <a:prstGeom prst="rect">
            <a:avLst/>
          </a:prstGeom>
        </p:spPr>
      </p:pic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11A5B687-5490-0247-99FC-827CCCD85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7" y="1804063"/>
            <a:ext cx="868446" cy="868446"/>
          </a:xfrm>
          <a:prstGeom prst="rect">
            <a:avLst/>
          </a:prstGeom>
        </p:spPr>
      </p:pic>
      <p:sp>
        <p:nvSpPr>
          <p:cNvPr id="13" name="Rectangle 12">
            <a:hlinkClick r:id="rId4" action="ppaction://hlinksldjump"/>
            <a:extLst>
              <a:ext uri="{FF2B5EF4-FFF2-40B4-BE49-F238E27FC236}">
                <a16:creationId xmlns:a16="http://schemas.microsoft.com/office/drawing/2014/main" id="{B0EB0E04-5DDA-BD4E-BB34-7CA22F8B96CD}"/>
              </a:ext>
            </a:extLst>
          </p:cNvPr>
          <p:cNvSpPr/>
          <p:nvPr/>
        </p:nvSpPr>
        <p:spPr>
          <a:xfrm>
            <a:off x="715797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hlinkClick r:id="rId5" action="ppaction://hlinksldjump"/>
            <a:extLst>
              <a:ext uri="{FF2B5EF4-FFF2-40B4-BE49-F238E27FC236}">
                <a16:creationId xmlns:a16="http://schemas.microsoft.com/office/drawing/2014/main" id="{37BC9B66-ECFA-7C4D-863B-67C38E746D8C}"/>
              </a:ext>
            </a:extLst>
          </p:cNvPr>
          <p:cNvSpPr/>
          <p:nvPr/>
        </p:nvSpPr>
        <p:spPr>
          <a:xfrm>
            <a:off x="2285555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hlinkClick r:id="rId6" action="ppaction://hlinksldjump"/>
            <a:extLst>
              <a:ext uri="{FF2B5EF4-FFF2-40B4-BE49-F238E27FC236}">
                <a16:creationId xmlns:a16="http://schemas.microsoft.com/office/drawing/2014/main" id="{0110A706-5D81-E34B-8F87-71D0F63A4848}"/>
              </a:ext>
            </a:extLst>
          </p:cNvPr>
          <p:cNvSpPr/>
          <p:nvPr/>
        </p:nvSpPr>
        <p:spPr>
          <a:xfrm>
            <a:off x="3855312" y="2672509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hlinkClick r:id="rId7" action="ppaction://hlinksldjump"/>
            <a:extLst>
              <a:ext uri="{FF2B5EF4-FFF2-40B4-BE49-F238E27FC236}">
                <a16:creationId xmlns:a16="http://schemas.microsoft.com/office/drawing/2014/main" id="{6115B272-9987-5047-9946-6A2493C3ECAC}"/>
              </a:ext>
            </a:extLst>
          </p:cNvPr>
          <p:cNvSpPr/>
          <p:nvPr/>
        </p:nvSpPr>
        <p:spPr>
          <a:xfrm>
            <a:off x="545999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70A7F6F8-423A-8842-8507-374C5D929E11}"/>
              </a:ext>
            </a:extLst>
          </p:cNvPr>
          <p:cNvSpPr/>
          <p:nvPr/>
        </p:nvSpPr>
        <p:spPr>
          <a:xfrm>
            <a:off x="7064673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hlinkClick r:id="rId9" action="ppaction://hlinksldjump"/>
            <a:extLst>
              <a:ext uri="{FF2B5EF4-FFF2-40B4-BE49-F238E27FC236}">
                <a16:creationId xmlns:a16="http://schemas.microsoft.com/office/drawing/2014/main" id="{DCB14378-EB69-364E-B819-15420A40A184}"/>
              </a:ext>
            </a:extLst>
          </p:cNvPr>
          <p:cNvSpPr/>
          <p:nvPr/>
        </p:nvSpPr>
        <p:spPr>
          <a:xfrm>
            <a:off x="8612040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hlinkClick r:id="rId10" action="ppaction://hlinksldjump"/>
            <a:extLst>
              <a:ext uri="{FF2B5EF4-FFF2-40B4-BE49-F238E27FC236}">
                <a16:creationId xmlns:a16="http://schemas.microsoft.com/office/drawing/2014/main" id="{2DD2315D-E787-AD42-8ED0-6AF6B07C0CC2}"/>
              </a:ext>
            </a:extLst>
          </p:cNvPr>
          <p:cNvSpPr/>
          <p:nvPr/>
        </p:nvSpPr>
        <p:spPr>
          <a:xfrm>
            <a:off x="10159407" y="2672508"/>
            <a:ext cx="1272015" cy="26117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5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53B56FB-A9D0-D545-9965-0C72CE469297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048021-14F7-8D41-967F-15E58FD07C14}"/>
              </a:ext>
            </a:extLst>
          </p:cNvPr>
          <p:cNvSpPr txBox="1"/>
          <p:nvPr/>
        </p:nvSpPr>
        <p:spPr>
          <a:xfrm>
            <a:off x="3223546" y="2127400"/>
            <a:ext cx="28109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Jump three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times</a:t>
            </a: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594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A2B279A-15B3-B649-ADE7-8788EDB03795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6BCA66-71D3-7B44-B4C9-90E84826A045}"/>
              </a:ext>
            </a:extLst>
          </p:cNvPr>
          <p:cNvSpPr txBox="1"/>
          <p:nvPr/>
        </p:nvSpPr>
        <p:spPr>
          <a:xfrm>
            <a:off x="2677119" y="1028673"/>
            <a:ext cx="3705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Show me 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Something yellow</a:t>
            </a: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itchFamily="34" charset="0"/>
            </a:endParaRPr>
          </a:p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5DEE0930-616F-46A2-8131-F7D64EB07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36" y="2064929"/>
            <a:ext cx="3042364" cy="304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435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1A082E9-AEEB-DF4B-A215-9A127EBB5AD8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8906DD-8888-5544-A56E-9699EB55C1E7}"/>
              </a:ext>
            </a:extLst>
          </p:cNvPr>
          <p:cNvSpPr txBox="1"/>
          <p:nvPr/>
        </p:nvSpPr>
        <p:spPr>
          <a:xfrm>
            <a:off x="3285018" y="1226066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E058D5-2B96-4D56-3AC8-B0E27758DB28}"/>
              </a:ext>
            </a:extLst>
          </p:cNvPr>
          <p:cNvSpPr/>
          <p:nvPr/>
        </p:nvSpPr>
        <p:spPr>
          <a:xfrm>
            <a:off x="2944641" y="1503065"/>
            <a:ext cx="331847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itchFamily="34" charset="0"/>
              </a:rPr>
              <a:t>Guess which cartoon:</a:t>
            </a:r>
          </a:p>
        </p:txBody>
      </p:sp>
      <p:pic>
        <p:nvPicPr>
          <p:cNvPr id="3074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E70684BE-0FDD-20BF-870B-1E1B25149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705" y="2197782"/>
            <a:ext cx="3461296" cy="346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06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13EFE230-76AD-2841-9C02-ABE38DED945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5CEB77-23AB-114E-A139-CF5361EB11F4}"/>
              </a:ext>
            </a:extLst>
          </p:cNvPr>
          <p:cNvSpPr txBox="1"/>
          <p:nvPr/>
        </p:nvSpPr>
        <p:spPr>
          <a:xfrm>
            <a:off x="2955235" y="717697"/>
            <a:ext cx="30610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Listen carefully</a:t>
            </a:r>
          </a:p>
        </p:txBody>
      </p:sp>
      <p:pic>
        <p:nvPicPr>
          <p:cNvPr id="4" name="cat_funny_sound">
            <a:hlinkClick r:id="" action="ppaction://media"/>
            <a:extLst>
              <a:ext uri="{FF2B5EF4-FFF2-40B4-BE49-F238E27FC236}">
                <a16:creationId xmlns:a16="http://schemas.microsoft.com/office/drawing/2014/main" id="{063B9B6D-71CD-4D84-B87C-09A66778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5252" y="1626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CA7FD159-1078-6B49-8F59-1F6E4B95B412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9CB7FC-6497-9640-934B-014935D8BBB9}"/>
              </a:ext>
            </a:extLst>
          </p:cNvPr>
          <p:cNvSpPr txBox="1"/>
          <p:nvPr/>
        </p:nvSpPr>
        <p:spPr>
          <a:xfrm>
            <a:off x="3285018" y="894201"/>
            <a:ext cx="28109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Guess who :</a:t>
            </a:r>
          </a:p>
        </p:txBody>
      </p:sp>
      <p:pic>
        <p:nvPicPr>
          <p:cNvPr id="4098" name="Picture 2" descr="Let's guess the famous cartoon shadow in childhood! | Baamboozle -  Baamboozle | The Most Fun Classroom Games!">
            <a:extLst>
              <a:ext uri="{FF2B5EF4-FFF2-40B4-BE49-F238E27FC236}">
                <a16:creationId xmlns:a16="http://schemas.microsoft.com/office/drawing/2014/main" id="{B4A34194-29D0-10B9-3ADF-DCE53417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878" y="2226809"/>
            <a:ext cx="3052122" cy="30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810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5C21AC-C2D6-BD9C-1A1A-FDBDEA185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16634"/>
            <a:ext cx="7128792" cy="66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43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3C221B6-0C93-6D4D-916C-D7001C9FEB30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01C445-851F-E840-B59D-CE94AE6BD273}"/>
              </a:ext>
            </a:extLst>
          </p:cNvPr>
          <p:cNvSpPr txBox="1"/>
          <p:nvPr/>
        </p:nvSpPr>
        <p:spPr>
          <a:xfrm>
            <a:off x="3165402" y="601354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Which country?</a:t>
            </a:r>
          </a:p>
        </p:txBody>
      </p:sp>
      <p:pic>
        <p:nvPicPr>
          <p:cNvPr id="1026" name="Picture 2" descr="Pyramid of Giza Tours &amp; Tickets 2023 | Guided Tours">
            <a:extLst>
              <a:ext uri="{FF2B5EF4-FFF2-40B4-BE49-F238E27FC236}">
                <a16:creationId xmlns:a16="http://schemas.microsoft.com/office/drawing/2014/main" id="{25D87D74-53AD-E703-D6E3-4910C6315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08" y="2328263"/>
            <a:ext cx="5451958" cy="34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515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9FA083E9-5FA2-0D4A-A32D-623523AA8276}"/>
              </a:ext>
            </a:extLst>
          </p:cNvPr>
          <p:cNvSpPr/>
          <p:nvPr/>
        </p:nvSpPr>
        <p:spPr>
          <a:xfrm>
            <a:off x="10606159" y="89564"/>
            <a:ext cx="1061966" cy="10235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88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4B1F90-7BF4-0B45-873B-AF037C9F608F}"/>
              </a:ext>
            </a:extLst>
          </p:cNvPr>
          <p:cNvSpPr txBox="1"/>
          <p:nvPr/>
        </p:nvSpPr>
        <p:spPr>
          <a:xfrm>
            <a:off x="3175370" y="564919"/>
            <a:ext cx="2810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77"/>
                <a:ea typeface="+mn-ea"/>
                <a:cs typeface="Arial" pitchFamily="34" charset="0"/>
              </a:rPr>
              <a:t>Name this cartoon</a:t>
            </a:r>
          </a:p>
        </p:txBody>
      </p:sp>
      <p:pic>
        <p:nvPicPr>
          <p:cNvPr id="2050" name="Picture 2" descr="TV Guide magazine's 60 greatest cartoons of all time | Fox News">
            <a:extLst>
              <a:ext uri="{FF2B5EF4-FFF2-40B4-BE49-F238E27FC236}">
                <a16:creationId xmlns:a16="http://schemas.microsoft.com/office/drawing/2014/main" id="{E5363121-3D4C-0D2D-8A83-97ED4574F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006" y="2200835"/>
            <a:ext cx="5627274" cy="281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330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D9F75335-CB36-4196-856D-DC91AF96D717}"/>
              </a:ext>
            </a:extLst>
          </p:cNvPr>
          <p:cNvSpPr/>
          <p:nvPr/>
        </p:nvSpPr>
        <p:spPr>
          <a:xfrm>
            <a:off x="1242748" y="356657"/>
            <a:ext cx="970650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Choose something that you 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rarely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 do :</a:t>
            </a:r>
            <a:endParaRPr kumimoji="0" lang="ar-SA" sz="40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0" name="Picture 2" descr="New trending GIF tagged kids children watermelon salsa… | Trending Gifs">
            <a:extLst>
              <a:ext uri="{FF2B5EF4-FFF2-40B4-BE49-F238E27FC236}">
                <a16:creationId xmlns:a16="http://schemas.microsoft.com/office/drawing/2014/main" id="{7BDDB5E1-9768-42DD-8742-1D69B3673F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8" y="2446947"/>
            <a:ext cx="3037232" cy="191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47627DA5-4BFD-479C-A48C-190A53030BCD}"/>
              </a:ext>
            </a:extLst>
          </p:cNvPr>
          <p:cNvSpPr/>
          <p:nvPr/>
        </p:nvSpPr>
        <p:spPr>
          <a:xfrm>
            <a:off x="559129" y="4365199"/>
            <a:ext cx="29899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eat watermelon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2" name="Picture 4" descr="11 Things Every Disney Movie Must Include | Every disney movie, Disney  movies, Disney memories">
            <a:extLst>
              <a:ext uri="{FF2B5EF4-FFF2-40B4-BE49-F238E27FC236}">
                <a16:creationId xmlns:a16="http://schemas.microsoft.com/office/drawing/2014/main" id="{97659227-FA89-4AD5-9C05-8D87476B6C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89" y="2049964"/>
            <a:ext cx="3037232" cy="22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4EAF373-59B2-43A7-880D-F2359CB19CA4}"/>
              </a:ext>
            </a:extLst>
          </p:cNvPr>
          <p:cNvSpPr txBox="1"/>
          <p:nvPr/>
        </p:nvSpPr>
        <p:spPr>
          <a:xfrm>
            <a:off x="3191505" y="446941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watch Disney movies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174" name="Picture 6" descr="Fast Food Scene | Stock GIFs - VideoPlasty">
            <a:extLst>
              <a:ext uri="{FF2B5EF4-FFF2-40B4-BE49-F238E27FC236}">
                <a16:creationId xmlns:a16="http://schemas.microsoft.com/office/drawing/2014/main" id="{C592D979-9300-488D-8019-D22027CE8D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222" y="2446947"/>
            <a:ext cx="3048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FDADB38-DB01-4E0B-AA7E-A2E05E30CCFF}"/>
              </a:ext>
            </a:extLst>
          </p:cNvPr>
          <p:cNvSpPr txBox="1"/>
          <p:nvPr/>
        </p:nvSpPr>
        <p:spPr>
          <a:xfrm>
            <a:off x="7322222" y="4469416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Arial" pitchFamily="34" charset="0"/>
              </a:rPr>
              <a:t>eat fast food</a:t>
            </a:r>
            <a:endParaRPr kumimoji="0" lang="ar-SA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402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r="699" b="10783"/>
          <a:stretch/>
        </p:blipFill>
        <p:spPr>
          <a:xfrm>
            <a:off x="-25504" y="1"/>
            <a:ext cx="10225960" cy="51571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8040216" y="188640"/>
            <a:ext cx="1784286" cy="225186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369B9CB-513A-4B2E-BE31-6C5DE4E7968D}"/>
              </a:ext>
            </a:extLst>
          </p:cNvPr>
          <p:cNvSpPr txBox="1"/>
          <p:nvPr/>
        </p:nvSpPr>
        <p:spPr>
          <a:xfrm>
            <a:off x="723866" y="5288339"/>
            <a:ext cx="94765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parajita" panose="020B0604020202020204" pitchFamily="34" charset="0"/>
              </a:rPr>
              <a:t>3- Why didn’t Nawwaf have to help at home last week?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509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lum bright="-20000" contrast="40000"/>
          </a:blip>
          <a:srcRect t="54337" r="2797" b="10783"/>
          <a:stretch/>
        </p:blipFill>
        <p:spPr>
          <a:xfrm>
            <a:off x="167329" y="188640"/>
            <a:ext cx="10009936" cy="2016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10240385" y="332656"/>
            <a:ext cx="1784286" cy="2251865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369B9CB-513A-4B2E-BE31-6C5DE4E7968D}"/>
              </a:ext>
            </a:extLst>
          </p:cNvPr>
          <p:cNvSpPr txBox="1"/>
          <p:nvPr/>
        </p:nvSpPr>
        <p:spPr>
          <a:xfrm>
            <a:off x="763795" y="2420888"/>
            <a:ext cx="947659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n-ea"/>
                <a:cs typeface="Aparajita" panose="020B0604020202020204" pitchFamily="34" charset="0"/>
              </a:rPr>
              <a:t>3- Why didn’t Nawwaf have to help at home last week?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63C67856-75A0-4024-AD17-F9FC8E63FB74}"/>
              </a:ext>
            </a:extLst>
          </p:cNvPr>
          <p:cNvSpPr/>
          <p:nvPr/>
        </p:nvSpPr>
        <p:spPr>
          <a:xfrm>
            <a:off x="791786" y="4019013"/>
            <a:ext cx="7577011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a- He had a swimming training .</a:t>
            </a:r>
          </a:p>
          <a:p>
            <a:pPr algn="l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b- he was sick .</a:t>
            </a:r>
          </a:p>
          <a:p>
            <a:pPr algn="l"/>
            <a:r>
              <a:rPr 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c- he was traveling .</a:t>
            </a:r>
          </a:p>
        </p:txBody>
      </p:sp>
    </p:spTree>
    <p:extLst>
      <p:ext uri="{BB962C8B-B14F-4D97-AF65-F5344CB8AC3E}">
        <p14:creationId xmlns:p14="http://schemas.microsoft.com/office/powerpoint/2010/main" val="4161190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3352" y="190861"/>
            <a:ext cx="11593288" cy="17195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3- Why didn’t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Nawwaf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parajita" panose="020B0604020202020204" pitchFamily="34" charset="0"/>
              </a:rPr>
              <a:t> have to help at home last week?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aramond" panose="02020404030301010803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مربع نص 3"/>
          <p:cNvSpPr txBox="1"/>
          <p:nvPr/>
        </p:nvSpPr>
        <p:spPr>
          <a:xfrm>
            <a:off x="263352" y="2058508"/>
            <a:ext cx="11593288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ngle"/>
          </a:sp3d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parajita" panose="020B0604020202020204" pitchFamily="34" charset="0"/>
              </a:rPr>
              <a:t>He didn’t have to help at home last week because he had a swimming training.</a:t>
            </a:r>
            <a:endParaRPr kumimoji="0" lang="ar-KW" sz="4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996" y="3744908"/>
            <a:ext cx="6858000" cy="27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72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9432"/>
            <a:ext cx="12192000" cy="7317432"/>
          </a:xfrm>
          <a:prstGeom prst="rect">
            <a:avLst/>
          </a:prstGeom>
        </p:spPr>
      </p:pic>
      <p:sp>
        <p:nvSpPr>
          <p:cNvPr id="5" name="مربع نص 3"/>
          <p:cNvSpPr txBox="1"/>
          <p:nvPr/>
        </p:nvSpPr>
        <p:spPr>
          <a:xfrm>
            <a:off x="1775520" y="2996952"/>
            <a:ext cx="8064896" cy="156966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ngle"/>
          </a:sp3d>
        </p:spPr>
        <p:txBody>
          <a:bodyPr wrap="square" rtlCol="1">
            <a:spAutoFit/>
          </a:bodyPr>
          <a:lstStyle/>
          <a:p>
            <a:pPr algn="ctr"/>
            <a:r>
              <a:rPr lang="en-US" sz="9600" b="1" dirty="0">
                <a:ln w="57150">
                  <a:noFill/>
                </a:ln>
                <a:solidFill>
                  <a:srgbClr val="002060"/>
                </a:solidFill>
                <a:latin typeface="Arial Black" pitchFamily="34" charset="0"/>
              </a:rPr>
              <a:t>Closure</a:t>
            </a:r>
            <a:endParaRPr lang="ar-KW" sz="9600" b="1" dirty="0">
              <a:ln w="57150">
                <a:noFill/>
              </a:ln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70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8844"/>
            <a:ext cx="121920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Do you </a:t>
            </a:r>
            <a:r>
              <a:rPr lang="en-US" sz="7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organise</a:t>
            </a: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 your room?</a:t>
            </a:r>
            <a:endParaRPr lang="ar-KW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06" y="2564904"/>
            <a:ext cx="3935760" cy="25636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825624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85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D305C8-E002-45FA-AFD9-52D563BD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the word with its picture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FECA380-358C-45E6-A8C1-85C429F01BBE}"/>
              </a:ext>
            </a:extLst>
          </p:cNvPr>
          <p:cNvSpPr/>
          <p:nvPr/>
        </p:nvSpPr>
        <p:spPr>
          <a:xfrm>
            <a:off x="2195022" y="184443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F99CE10-6A6A-4F16-BE08-0E4261017CF2}"/>
              </a:ext>
            </a:extLst>
          </p:cNvPr>
          <p:cNvSpPr/>
          <p:nvPr/>
        </p:nvSpPr>
        <p:spPr>
          <a:xfrm>
            <a:off x="5303912" y="1945759"/>
            <a:ext cx="1994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sweep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E737400-793F-4770-A523-4B9992E81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729" b="20474"/>
          <a:stretch/>
        </p:blipFill>
        <p:spPr>
          <a:xfrm>
            <a:off x="1668577" y="4028963"/>
            <a:ext cx="2685372" cy="24243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3107A01-150E-4C9F-95B4-3CB18B639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026" y="3785355"/>
            <a:ext cx="2685373" cy="2681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DD956B-1308-407B-851C-0B32F9192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3891957"/>
            <a:ext cx="3023878" cy="2681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C1503EFB-FC74-463B-BD2B-39CAEDF8AA29}"/>
              </a:ext>
            </a:extLst>
          </p:cNvPr>
          <p:cNvSpPr/>
          <p:nvPr/>
        </p:nvSpPr>
        <p:spPr>
          <a:xfrm>
            <a:off x="2559771" y="296862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3DEF3050-66BC-4B31-A773-3E481D1C0CF4}"/>
              </a:ext>
            </a:extLst>
          </p:cNvPr>
          <p:cNvSpPr/>
          <p:nvPr/>
        </p:nvSpPr>
        <p:spPr>
          <a:xfrm>
            <a:off x="6301204" y="293554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37BA9FBF-A974-4873-B269-E48AE03D61F5}"/>
              </a:ext>
            </a:extLst>
          </p:cNvPr>
          <p:cNvSpPr/>
          <p:nvPr/>
        </p:nvSpPr>
        <p:spPr>
          <a:xfrm>
            <a:off x="9612146" y="293554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8775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D305C8-E002-45FA-AFD9-52D563BD6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 the word with its picture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FECA380-358C-45E6-A8C1-85C429F01BBE}"/>
              </a:ext>
            </a:extLst>
          </p:cNvPr>
          <p:cNvSpPr/>
          <p:nvPr/>
        </p:nvSpPr>
        <p:spPr>
          <a:xfrm>
            <a:off x="2195022" y="1844436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F99CE10-6A6A-4F16-BE08-0E4261017CF2}"/>
              </a:ext>
            </a:extLst>
          </p:cNvPr>
          <p:cNvSpPr/>
          <p:nvPr/>
        </p:nvSpPr>
        <p:spPr>
          <a:xfrm>
            <a:off x="5018579" y="1945759"/>
            <a:ext cx="25652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organise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A3107A01-150E-4C9F-95B4-3CB18B639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026" y="3785355"/>
            <a:ext cx="2685373" cy="2681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ADD956B-1308-407B-851C-0B32F9192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6" y="3891957"/>
            <a:ext cx="3023878" cy="2681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D57EE021-F663-4177-BB8D-65706F658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504" y="3617736"/>
            <a:ext cx="2685373" cy="28440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49308046-FA0A-44D8-9B19-9B1BB888CE3E}"/>
              </a:ext>
            </a:extLst>
          </p:cNvPr>
          <p:cNvSpPr/>
          <p:nvPr/>
        </p:nvSpPr>
        <p:spPr>
          <a:xfrm>
            <a:off x="5828138" y="296733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6E60B3D2-89F5-48B8-A61E-9316178EF240}"/>
              </a:ext>
            </a:extLst>
          </p:cNvPr>
          <p:cNvSpPr/>
          <p:nvPr/>
        </p:nvSpPr>
        <p:spPr>
          <a:xfrm>
            <a:off x="2706328" y="278696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0AE89B93-DBFC-4DDE-B11F-C823633A1B42}"/>
              </a:ext>
            </a:extLst>
          </p:cNvPr>
          <p:cNvSpPr/>
          <p:nvPr/>
        </p:nvSpPr>
        <p:spPr>
          <a:xfrm>
            <a:off x="9514994" y="296418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24598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335" y="620688"/>
            <a:ext cx="12192000" cy="1793205"/>
          </a:xfrm>
        </p:spPr>
        <p:txBody>
          <a:bodyPr>
            <a:noAutofit/>
          </a:bodyPr>
          <a:lstStyle/>
          <a:p>
            <a:r>
              <a:rPr lang="en-US" sz="6200" b="1" dirty="0">
                <a:latin typeface="Adobe Caslon Pro" panose="0205050205050A020403" pitchFamily="18" charset="0"/>
              </a:rPr>
              <a:t>What do you do after school?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143051"/>
            <a:ext cx="3122330" cy="3068960"/>
          </a:xfrm>
          <a:prstGeom prst="rect">
            <a:avLst/>
          </a:prstGeom>
        </p:spPr>
      </p:pic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ADF2C538-EB5C-4208-9563-AE63B7A6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56" y="4599389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">
            <a:extLst>
              <a:ext uri="{FF2B5EF4-FFF2-40B4-BE49-F238E27FC236}">
                <a16:creationId xmlns:a16="http://schemas.microsoft.com/office/drawing/2014/main" id="{B9905EBF-972D-4D4E-B9FC-D22CEF995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645" y="3171662"/>
            <a:ext cx="1826691" cy="27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">
            <a:extLst>
              <a:ext uri="{FF2B5EF4-FFF2-40B4-BE49-F238E27FC236}">
                <a16:creationId xmlns:a16="http://schemas.microsoft.com/office/drawing/2014/main" id="{8F651F31-DCD9-495D-A6AC-D2E7C5F0D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440" y="2143051"/>
            <a:ext cx="2238375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303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32451B-6E12-4732-BF2E-AFE4BF4C7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the word with the missing letters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6115C832-BFDF-4C50-A586-9B4C2E61CDF1}"/>
              </a:ext>
            </a:extLst>
          </p:cNvPr>
          <p:cNvSpPr/>
          <p:nvPr/>
        </p:nvSpPr>
        <p:spPr>
          <a:xfrm>
            <a:off x="1199456" y="2708920"/>
            <a:ext cx="557851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sw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_ _ p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9A7E83A-A775-4795-9896-DE7B742E45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8048" y="1844824"/>
            <a:ext cx="4787499" cy="47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6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32451B-6E12-4732-BF2E-AFE4BF4C7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dirty="0"/>
              <a:t>Complete the word with the missing letters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4D9188C-073E-4FDF-B3ED-582FC81E8AE1}"/>
              </a:ext>
            </a:extLst>
          </p:cNvPr>
          <p:cNvSpPr/>
          <p:nvPr/>
        </p:nvSpPr>
        <p:spPr>
          <a:xfrm>
            <a:off x="-528736" y="3068960"/>
            <a:ext cx="5384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>
              <a:spcBef>
                <a:spcPct val="20000"/>
              </a:spcBef>
              <a:buFont typeface="Arial" pitchFamily="34" charset="0"/>
            </a:pP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La_ _ </a:t>
            </a:r>
            <a:r>
              <a:rPr lang="en-US" sz="6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</a:t>
            </a:r>
            <a:r>
              <a:rPr lang="en-US" sz="6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_</a:t>
            </a:r>
            <a:endParaRPr lang="ar-SA" sz="6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1C4A33AF-F53B-4EA3-AB2C-7A3D352A4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347" y="1600201"/>
            <a:ext cx="453730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6955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9" name="Frame 72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2A3CF715-CB9B-42EE-A261-8B4528A8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56728" y="208598"/>
            <a:ext cx="12817424" cy="2387600"/>
          </a:xfrm>
        </p:spPr>
        <p:txBody>
          <a:bodyPr>
            <a:normAutofit/>
          </a:bodyPr>
          <a:lstStyle/>
          <a:p>
            <a:endParaRPr lang="en-US" dirty="0">
              <a:gradFill flip="none" rotWithShape="1">
                <a:gsLst>
                  <a:gs pos="0">
                    <a:schemeClr val="accent5">
                      <a:alpha val="70000"/>
                    </a:schemeClr>
                  </a:gs>
                  <a:gs pos="100000">
                    <a:schemeClr val="accent1">
                      <a:alpha val="70000"/>
                    </a:schemeClr>
                  </a:gs>
                </a:gsLst>
                <a:lin ang="0" scaled="1"/>
                <a:tileRect/>
              </a:gradFill>
              <a:latin typeface="Century" panose="02040604050505020304" pitchFamily="18" charset="0"/>
            </a:endParaRP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2B83D55-7886-433B-A9FE-CC85EB307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6452937" cy="1655762"/>
          </a:xfrm>
        </p:spPr>
        <p:txBody>
          <a:bodyPr>
            <a:normAutofit/>
          </a:bodyPr>
          <a:lstStyle/>
          <a:p>
            <a:pPr algn="l"/>
            <a:endParaRPr lang="en-US" sz="22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7E9A2A4D-0C1B-4F34-981C-E8FB8E149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3" t="18584" r="31045" b="30873"/>
          <a:stretch/>
        </p:blipFill>
        <p:spPr>
          <a:xfrm>
            <a:off x="1940832" y="866711"/>
            <a:ext cx="8307288" cy="54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806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C3E06833-B59C-442F-9A6A-F8F55936D5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554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029" name="Frame 72">
            <a:extLst>
              <a:ext uri="{FF2B5EF4-FFF2-40B4-BE49-F238E27FC236}">
                <a16:creationId xmlns:a16="http://schemas.microsoft.com/office/drawing/2014/main" id="{FA2016CF-2F24-4AE4-8A87-D9B6A3DE31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2A3CF715-CB9B-42EE-A261-8B4528A83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5404" y="208598"/>
            <a:ext cx="6905278" cy="2387600"/>
          </a:xfrm>
        </p:spPr>
        <p:txBody>
          <a:bodyPr>
            <a:normAutofit/>
          </a:bodyPr>
          <a:lstStyle/>
          <a:p>
            <a:r>
              <a:rPr lang="en-US" dirty="0">
                <a:gradFill flip="none" rotWithShape="1">
                  <a:gsLst>
                    <a:gs pos="0">
                      <a:schemeClr val="accent5">
                        <a:alpha val="70000"/>
                      </a:schemeClr>
                    </a:gs>
                    <a:gs pos="100000">
                      <a:schemeClr val="accent1">
                        <a:alpha val="70000"/>
                      </a:schemeClr>
                    </a:gs>
                  </a:gsLst>
                  <a:lin ang="0" scaled="1"/>
                  <a:tileRect/>
                </a:gradFill>
                <a:latin typeface="Century" panose="02040604050505020304" pitchFamily="18" charset="0"/>
              </a:rPr>
              <a:t>Best ‘comment of the day’ winner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2B83D55-7886-433B-A9FE-CC85EB307C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6452937" cy="1655762"/>
          </a:xfrm>
        </p:spPr>
        <p:txBody>
          <a:bodyPr>
            <a:normAutofit/>
          </a:bodyPr>
          <a:lstStyle/>
          <a:p>
            <a:pPr algn="l"/>
            <a:endParaRPr lang="en-US" sz="2200" dirty="0">
              <a:solidFill>
                <a:schemeClr val="tx2">
                  <a:alpha val="60000"/>
                </a:schemeClr>
              </a:solidFill>
            </a:endParaRPr>
          </a:p>
        </p:txBody>
      </p:sp>
      <p:pic>
        <p:nvPicPr>
          <p:cNvPr id="1026" name="Picture 2" descr="نتيجة الصورة لـ best comment of the day award">
            <a:extLst>
              <a:ext uri="{FF2B5EF4-FFF2-40B4-BE49-F238E27FC236}">
                <a16:creationId xmlns:a16="http://schemas.microsoft.com/office/drawing/2014/main" id="{F6769A2D-DE43-4C52-899C-314E61F5E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2"/>
          <a:stretch/>
        </p:blipFill>
        <p:spPr bwMode="auto">
          <a:xfrm>
            <a:off x="7937724" y="2933299"/>
            <a:ext cx="2025199" cy="302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مشاهدة صورة المصدر">
            <a:extLst>
              <a:ext uri="{FF2B5EF4-FFF2-40B4-BE49-F238E27FC236}">
                <a16:creationId xmlns:a16="http://schemas.microsoft.com/office/drawing/2014/main" id="{9E12FD11-9075-4C05-8FDB-23CAB8EC5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307" y="2795242"/>
            <a:ext cx="3164874" cy="31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نتيجة الصورة لـ golden winner cartoon gif">
            <a:extLst>
              <a:ext uri="{FF2B5EF4-FFF2-40B4-BE49-F238E27FC236}">
                <a16:creationId xmlns:a16="http://schemas.microsoft.com/office/drawing/2014/main" id="{8AD23B2A-C7E2-4847-93A7-B8C3657ED9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476" y="258635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5377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>
            <a:extLst>
              <a:ext uri="{FF2B5EF4-FFF2-40B4-BE49-F238E27FC236}">
                <a16:creationId xmlns:a16="http://schemas.microsoft.com/office/drawing/2014/main" id="{6AF6706C-CF07-43A1-BCC4-CBA5D3382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97" name="Rectangle 196">
            <a:extLst>
              <a:ext uri="{FF2B5EF4-FFF2-40B4-BE49-F238E27FC236}">
                <a16:creationId xmlns:a16="http://schemas.microsoft.com/office/drawing/2014/main" id="{663E7BCA-E0FA-4E55-B6F9-296548775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9" name="Picture 198">
            <a:extLst>
              <a:ext uri="{FF2B5EF4-FFF2-40B4-BE49-F238E27FC236}">
                <a16:creationId xmlns:a16="http://schemas.microsoft.com/office/drawing/2014/main" id="{1D6E130B-775E-4AE3-971F-4765BB84AD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361CF633-F73D-4661-9CBA-E868911BB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4" y="639097"/>
            <a:ext cx="4789678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Spot the differences</a:t>
            </a:r>
          </a:p>
        </p:txBody>
      </p:sp>
      <p:sp useBgFill="1">
        <p:nvSpPr>
          <p:cNvPr id="201" name="Rounded Rectangle 3">
            <a:extLst>
              <a:ext uri="{FF2B5EF4-FFF2-40B4-BE49-F238E27FC236}">
                <a16:creationId xmlns:a16="http://schemas.microsoft.com/office/drawing/2014/main" id="{47D1B3D9-1F1B-468B-AC82-D0DD90D05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2379" y="639097"/>
            <a:ext cx="5471927" cy="5575439"/>
          </a:xfrm>
          <a:prstGeom prst="roundRect">
            <a:avLst>
              <a:gd name="adj" fmla="val 531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algn="ctr" defTabSz="457200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>
              <a:solidFill>
                <a:schemeClr val="tx1"/>
              </a:solidFill>
            </a:endParaRPr>
          </a:p>
        </p:txBody>
      </p:sp>
      <p:pic>
        <p:nvPicPr>
          <p:cNvPr id="6" name="Graphic 5" descr="أريكة">
            <a:extLst>
              <a:ext uri="{FF2B5EF4-FFF2-40B4-BE49-F238E27FC236}">
                <a16:creationId xmlns:a16="http://schemas.microsoft.com/office/drawing/2014/main" id="{BBF5AC41-8170-40CB-8AFB-23199DACD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0971" y="1333795"/>
            <a:ext cx="4173253" cy="417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5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1891494-815F-4EA0-BE90-327D7ACE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Describe the room and spot the differences </a:t>
            </a:r>
          </a:p>
        </p:txBody>
      </p:sp>
      <p:pic>
        <p:nvPicPr>
          <p:cNvPr id="6146" name="Picture 2" descr="Make spot the differences with your photo by Worker58 | Fiverr">
            <a:extLst>
              <a:ext uri="{FF2B5EF4-FFF2-40B4-BE49-F238E27FC236}">
                <a16:creationId xmlns:a16="http://schemas.microsoft.com/office/drawing/2014/main" id="{90C44F40-BB6A-44F8-A6A4-425227911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76" y="116633"/>
            <a:ext cx="11928648" cy="670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9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67250" y="1647349"/>
            <a:ext cx="4778872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oo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  <a:r>
              <a:rPr kumimoji="0" lang="en-US" sz="9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</p:txBody>
      </p:sp>
      <p:sp>
        <p:nvSpPr>
          <p:cNvPr id="3" name="Star: 5 Points 2"/>
          <p:cNvSpPr/>
          <p:nvPr/>
        </p:nvSpPr>
        <p:spPr>
          <a:xfrm>
            <a:off x="3638550" y="1357313"/>
            <a:ext cx="1028700" cy="1028700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tar: 5 Points 4"/>
          <p:cNvSpPr/>
          <p:nvPr/>
        </p:nvSpPr>
        <p:spPr>
          <a:xfrm>
            <a:off x="6279009" y="3280215"/>
            <a:ext cx="1028700" cy="1028700"/>
          </a:xfrm>
          <a:prstGeom prst="star5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tar: 5 Points 5"/>
          <p:cNvSpPr/>
          <p:nvPr/>
        </p:nvSpPr>
        <p:spPr>
          <a:xfrm>
            <a:off x="9074753" y="1334467"/>
            <a:ext cx="1028700" cy="1028700"/>
          </a:xfrm>
          <a:prstGeom prst="star5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9B1CE893-7A32-4118-9411-F3873F2FD0E8}"/>
              </a:ext>
            </a:extLst>
          </p:cNvPr>
          <p:cNvSpPr/>
          <p:nvPr/>
        </p:nvSpPr>
        <p:spPr>
          <a:xfrm>
            <a:off x="4640029" y="4221088"/>
            <a:ext cx="73283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Don’t forget your homework</a:t>
            </a:r>
            <a:endParaRPr lang="ar-SA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195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692696"/>
            <a:ext cx="12192000" cy="1584176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latin typeface="Adobe Caslon Pro" panose="0205050205050A020403" pitchFamily="18" charset="0"/>
              </a:rPr>
              <a:t>Do you help your parents?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982"/>
            <a:ext cx="4295800" cy="429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49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>
            <a:noAutofit/>
          </a:bodyPr>
          <a:lstStyle/>
          <a:p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arajita" panose="020B0604020202020204" pitchFamily="34" charset="0"/>
                <a:cs typeface="Aparajita" panose="020B0604020202020204" pitchFamily="34" charset="0"/>
              </a:rPr>
              <a:t>Do you do the washing up?</a:t>
            </a:r>
            <a:endParaRPr lang="ar-KW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arajita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28800"/>
            <a:ext cx="9144000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0"/>
            <a:ext cx="11377264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parajita" panose="020B0604020202020204" pitchFamily="34" charset="0"/>
              </a:rPr>
              <a:t>Do you lay the table?</a:t>
            </a:r>
            <a:endParaRPr lang="ar-KW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85" y="1514237"/>
            <a:ext cx="5387397" cy="4660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6545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132856"/>
          </a:xfrm>
        </p:spPr>
        <p:txBody>
          <a:bodyPr>
            <a:no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  <a:cs typeface="Aparajita" panose="020B0604020202020204" pitchFamily="34" charset="0"/>
              </a:rPr>
              <a:t>Do you look after your young brother or sister?</a:t>
            </a:r>
            <a:endParaRPr lang="ar-KW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DF88A-21D4-403E-B11B-7BFE61673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448" y="2349408"/>
            <a:ext cx="3816424" cy="40418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BAE917-F9B7-4FFA-A7D2-F1DE4302D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2353358"/>
            <a:ext cx="4148455" cy="435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45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Curio template">
  <a:themeElements>
    <a:clrScheme name="Custom 347">
      <a:dk1>
        <a:srgbClr val="2B3547"/>
      </a:dk1>
      <a:lt1>
        <a:srgbClr val="FFFFFF"/>
      </a:lt1>
      <a:dk2>
        <a:srgbClr val="7F8B91"/>
      </a:dk2>
      <a:lt2>
        <a:srgbClr val="EDF0EB"/>
      </a:lt2>
      <a:accent1>
        <a:srgbClr val="AEE25A"/>
      </a:accent1>
      <a:accent2>
        <a:srgbClr val="51C026"/>
      </a:accent2>
      <a:accent3>
        <a:srgbClr val="5DDBA7"/>
      </a:accent3>
      <a:accent4>
        <a:srgbClr val="29AFA2"/>
      </a:accent4>
      <a:accent5>
        <a:srgbClr val="809DC2"/>
      </a:accent5>
      <a:accent6>
        <a:srgbClr val="596885"/>
      </a:accent6>
      <a:hlink>
        <a:srgbClr val="52AC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سماوي">
  <a:themeElements>
    <a:clrScheme name="سماوي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سماو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سماوي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5.xml><?xml version="1.0" encoding="utf-8"?>
<a:theme xmlns:a="http://schemas.openxmlformats.org/drawingml/2006/main" name="LuminousVTI">
  <a:themeElements>
    <a:clrScheme name="Custom 54">
      <a:dk1>
        <a:sysClr val="windowText" lastClr="000000"/>
      </a:dk1>
      <a:lt1>
        <a:sysClr val="window" lastClr="FFFFFF"/>
      </a:lt1>
      <a:dk2>
        <a:srgbClr val="201449"/>
      </a:dk2>
      <a:lt2>
        <a:srgbClr val="EEEEEE"/>
      </a:lt2>
      <a:accent1>
        <a:srgbClr val="F900A0"/>
      </a:accent1>
      <a:accent2>
        <a:srgbClr val="4D4EE6"/>
      </a:accent2>
      <a:accent3>
        <a:srgbClr val="454B78"/>
      </a:accent3>
      <a:accent4>
        <a:srgbClr val="A3A3C1"/>
      </a:accent4>
      <a:accent5>
        <a:srgbClr val="7162FE"/>
      </a:accent5>
      <a:accent6>
        <a:srgbClr val="1EBE9B"/>
      </a:accent6>
      <a:hlink>
        <a:srgbClr val="F900A0"/>
      </a:hlink>
      <a:folHlink>
        <a:srgbClr val="8477FE"/>
      </a:folHlink>
    </a:clrScheme>
    <a:fontScheme name="Custom 5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uminousVTI" id="{3EBF12FF-FD44-415B-AB75-5B4F7E5C3AC4}" vid="{521B7FAE-6A8D-4468-B79A-0706294A0D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عضوي">
  <a:themeElements>
    <a:clrScheme name="عضوي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عضوي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عضو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1" ma:contentTypeDescription="Create a new document." ma:contentTypeScope="" ma:versionID="58408f77ab2ac140f2a1cf56e400d248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828d102f4108a9217407147ebca7a1ee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82A7A26-F8C8-4B05-8923-AD84588FCA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6CDC65-3411-4E2D-997A-F2518977EA8F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254ae3f-3131-48d8-b26b-ed44294e533b"/>
    <ds:schemaRef ds:uri="b97b0aa8-1781-4c54-a774-0e389bbc798c"/>
  </ds:schemaRefs>
</ds:datastoreItem>
</file>

<file path=customXml/itemProps3.xml><?xml version="1.0" encoding="utf-8"?>
<ds:datastoreItem xmlns:ds="http://schemas.openxmlformats.org/officeDocument/2006/customXml" ds:itemID="{1224ABFB-5337-4F05-BC0C-30C64B261A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4241</TotalTime>
  <Words>472</Words>
  <Application>Microsoft Office PowerPoint</Application>
  <PresentationFormat>Widescreen</PresentationFormat>
  <Paragraphs>87</Paragraphs>
  <Slides>56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56</vt:i4>
      </vt:variant>
    </vt:vector>
  </HeadingPairs>
  <TitlesOfParts>
    <vt:vector size="86" baseType="lpstr">
      <vt:lpstr>Adobe Caslon Pro</vt:lpstr>
      <vt:lpstr>Adobe Garamond Pro Bold</vt:lpstr>
      <vt:lpstr>Aharoni</vt:lpstr>
      <vt:lpstr>Amatic SC</vt:lpstr>
      <vt:lpstr>Aparajita</vt:lpstr>
      <vt:lpstr>Arial</vt:lpstr>
      <vt:lpstr>Arial Black</vt:lpstr>
      <vt:lpstr>Arial Rounded MT Bold</vt:lpstr>
      <vt:lpstr>Calibri</vt:lpstr>
      <vt:lpstr>Calibri Light</vt:lpstr>
      <vt:lpstr>Century</vt:lpstr>
      <vt:lpstr>Century Gothic</vt:lpstr>
      <vt:lpstr>Comic Sans MS</vt:lpstr>
      <vt:lpstr>Garamond</vt:lpstr>
      <vt:lpstr>Gill Sans MT</vt:lpstr>
      <vt:lpstr>Nunito</vt:lpstr>
      <vt:lpstr>Segoe UI</vt:lpstr>
      <vt:lpstr>Segoe UI Semibold</vt:lpstr>
      <vt:lpstr>Wingdings</vt:lpstr>
      <vt:lpstr>سمة Office</vt:lpstr>
      <vt:lpstr>1_Gallery</vt:lpstr>
      <vt:lpstr>Curio template</vt:lpstr>
      <vt:lpstr>سماوي</vt:lpstr>
      <vt:lpstr>LuminousVTI</vt:lpstr>
      <vt:lpstr>Office Theme</vt:lpstr>
      <vt:lpstr>1_Office Theme</vt:lpstr>
      <vt:lpstr>عضوي</vt:lpstr>
      <vt:lpstr>3_Office Theme</vt:lpstr>
      <vt:lpstr>2_Office Theme</vt:lpstr>
      <vt:lpstr>نسق Office</vt:lpstr>
      <vt:lpstr>Let's play a game ( should – shouldn’t)</vt:lpstr>
      <vt:lpstr>Help your friend :</vt:lpstr>
      <vt:lpstr>PowerPoint Presentation</vt:lpstr>
      <vt:lpstr>PowerPoint Presentation</vt:lpstr>
      <vt:lpstr>What do you do after school?</vt:lpstr>
      <vt:lpstr>PowerPoint Presentation</vt:lpstr>
      <vt:lpstr>Do you do the washing up?</vt:lpstr>
      <vt:lpstr>Do you lay the table?</vt:lpstr>
      <vt:lpstr>Do you look after your young brother or sister?</vt:lpstr>
      <vt:lpstr>PowerPoint Presentation</vt:lpstr>
      <vt:lpstr>cabinet</vt:lpstr>
      <vt:lpstr>organise</vt:lpstr>
      <vt:lpstr>Do you help your mother to organise the kitchen cabinets?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sweep</vt:lpstr>
      <vt:lpstr>PowerPoint Presentation</vt:lpstr>
      <vt:lpstr>laundry</vt:lpstr>
      <vt:lpstr>New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organise your room?</vt:lpstr>
      <vt:lpstr>Match the word with its picture</vt:lpstr>
      <vt:lpstr>Match the word with its picture</vt:lpstr>
      <vt:lpstr>Complete the word with the missing letters </vt:lpstr>
      <vt:lpstr>Complete the word with the missing letters </vt:lpstr>
      <vt:lpstr>PowerPoint Presentation</vt:lpstr>
      <vt:lpstr>Best ‘comment of the day’ winner</vt:lpstr>
      <vt:lpstr>Spot the differences</vt:lpstr>
      <vt:lpstr>Describe the room and spot the differences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مريم مصطفي ابو الحسن الهاشمي</cp:lastModifiedBy>
  <cp:revision>150</cp:revision>
  <dcterms:created xsi:type="dcterms:W3CDTF">2012-04-07T17:15:22Z</dcterms:created>
  <dcterms:modified xsi:type="dcterms:W3CDTF">2023-03-08T07:39:45Z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</Properties>
</file>